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5" r:id="rId4"/>
    <p:sldId id="267" r:id="rId5"/>
    <p:sldId id="266" r:id="rId6"/>
    <p:sldId id="268" r:id="rId7"/>
    <p:sldId id="273" r:id="rId8"/>
    <p:sldId id="275" r:id="rId9"/>
    <p:sldId id="271" r:id="rId10"/>
    <p:sldId id="274" r:id="rId11"/>
    <p:sldId id="276" r:id="rId12"/>
    <p:sldId id="277" r:id="rId13"/>
    <p:sldId id="278" r:id="rId14"/>
    <p:sldId id="279" r:id="rId15"/>
    <p:sldId id="280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5"/>
    <p:restoredTop sz="95574"/>
  </p:normalViewPr>
  <p:slideViewPr>
    <p:cSldViewPr snapToGrid="0">
      <p:cViewPr varScale="1">
        <p:scale>
          <a:sx n="96" d="100"/>
          <a:sy n="96" d="100"/>
        </p:scale>
        <p:origin x="6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FD1A84-1C2C-82A5-CB06-41A0317AFA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7925"/>
            <a:ext cx="12192000" cy="703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973C4-FFFC-FDC2-E267-ECE7DF4AEE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072153" y="6165056"/>
            <a:ext cx="1585442" cy="518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82413-5041-7514-3EFB-FFF74C24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390"/>
            <a:ext cx="9144000" cy="1302785"/>
          </a:xfr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chemeClr val="bg1"/>
                </a:solidFill>
                <a:latin typeface="Georgia" panose="02040502050405020303" pitchFamily="18" charset="0"/>
                <a:cs typeface="Merriweather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CDCB8-EE7D-6D2C-937D-6E647CD95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7866"/>
            <a:ext cx="9144000" cy="766161"/>
          </a:xfrm>
        </p:spPr>
        <p:txBody>
          <a:bodyPr>
            <a:normAutofit/>
          </a:bodyPr>
          <a:lstStyle>
            <a:lvl1pPr marL="0" indent="0" algn="ctr">
              <a:buNone/>
              <a:defRPr sz="3200" b="0" i="1">
                <a:solidFill>
                  <a:schemeClr val="bg1"/>
                </a:solidFill>
                <a:latin typeface="Georgia" panose="02040502050405020303" pitchFamily="18" charset="0"/>
                <a:cs typeface="Merriweather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9900019-641C-BA16-7FDA-8F7008DADB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6280" y="3429000"/>
            <a:ext cx="2777933" cy="35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6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6F00AF-1B10-21E1-A2D3-498887978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721" t="13351" r="22540" b="23296"/>
          <a:stretch/>
        </p:blipFill>
        <p:spPr>
          <a:xfrm>
            <a:off x="-19372" y="-41209"/>
            <a:ext cx="12230744" cy="68920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8D7EEF-EEE1-7A05-5C15-01D4E6B43FA1}"/>
              </a:ext>
            </a:extLst>
          </p:cNvPr>
          <p:cNvSpPr/>
          <p:nvPr userDrawn="1"/>
        </p:nvSpPr>
        <p:spPr>
          <a:xfrm>
            <a:off x="92612" y="105006"/>
            <a:ext cx="12021064" cy="6695842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203230-DAEB-FBEC-A832-3F401DE2DBBD}"/>
              </a:ext>
            </a:extLst>
          </p:cNvPr>
          <p:cNvSpPr/>
          <p:nvPr userDrawn="1"/>
        </p:nvSpPr>
        <p:spPr>
          <a:xfrm>
            <a:off x="-121444" y="5906201"/>
            <a:ext cx="12390929" cy="999641"/>
          </a:xfrm>
          <a:custGeom>
            <a:avLst/>
            <a:gdLst>
              <a:gd name="connsiteX0" fmla="*/ 0 w 12192000"/>
              <a:gd name="connsiteY0" fmla="*/ 0 h 999641"/>
              <a:gd name="connsiteX1" fmla="*/ 12192000 w 12192000"/>
              <a:gd name="connsiteY1" fmla="*/ 0 h 999641"/>
              <a:gd name="connsiteX2" fmla="*/ 12192000 w 12192000"/>
              <a:gd name="connsiteY2" fmla="*/ 999641 h 999641"/>
              <a:gd name="connsiteX3" fmla="*/ 0 w 12192000"/>
              <a:gd name="connsiteY3" fmla="*/ 999641 h 999641"/>
              <a:gd name="connsiteX4" fmla="*/ 0 w 12192000"/>
              <a:gd name="connsiteY4" fmla="*/ 0 h 999641"/>
              <a:gd name="connsiteX0" fmla="*/ 0 w 12207498"/>
              <a:gd name="connsiteY0" fmla="*/ 348712 h 999641"/>
              <a:gd name="connsiteX1" fmla="*/ 12207498 w 12207498"/>
              <a:gd name="connsiteY1" fmla="*/ 0 h 999641"/>
              <a:gd name="connsiteX2" fmla="*/ 12207498 w 12207498"/>
              <a:gd name="connsiteY2" fmla="*/ 999641 h 999641"/>
              <a:gd name="connsiteX3" fmla="*/ 15498 w 12207498"/>
              <a:gd name="connsiteY3" fmla="*/ 999641 h 999641"/>
              <a:gd name="connsiteX4" fmla="*/ 0 w 12207498"/>
              <a:gd name="connsiteY4" fmla="*/ 348712 h 99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498" h="999641">
                <a:moveTo>
                  <a:pt x="0" y="348712"/>
                </a:moveTo>
                <a:lnTo>
                  <a:pt x="12207498" y="0"/>
                </a:lnTo>
                <a:lnTo>
                  <a:pt x="12207498" y="999641"/>
                </a:lnTo>
                <a:lnTo>
                  <a:pt x="15498" y="999641"/>
                </a:lnTo>
                <a:lnTo>
                  <a:pt x="0" y="348712"/>
                </a:lnTo>
                <a:close/>
              </a:path>
            </a:pathLst>
          </a:cu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CDA528-546E-B97F-90D3-D8A3BBA0B1DC}"/>
              </a:ext>
            </a:extLst>
          </p:cNvPr>
          <p:cNvSpPr txBox="1">
            <a:spLocks/>
          </p:cNvSpPr>
          <p:nvPr userDrawn="1"/>
        </p:nvSpPr>
        <p:spPr>
          <a:xfrm>
            <a:off x="369165" y="6435549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800" b="1" i="0" u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800" b="1" i="0" u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EA7D15-2EE7-DBAE-1C45-F58CA993E88A}"/>
              </a:ext>
            </a:extLst>
          </p:cNvPr>
          <p:cNvSpPr txBox="1">
            <a:spLocks/>
          </p:cNvSpPr>
          <p:nvPr userDrawn="1"/>
        </p:nvSpPr>
        <p:spPr>
          <a:xfrm>
            <a:off x="1648211" y="1756468"/>
            <a:ext cx="9144000" cy="1302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Merriweather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1C88DCD-6C4B-8C0C-FCA7-46BBECCC5B58}"/>
              </a:ext>
            </a:extLst>
          </p:cNvPr>
          <p:cNvSpPr txBox="1">
            <a:spLocks/>
          </p:cNvSpPr>
          <p:nvPr userDrawn="1"/>
        </p:nvSpPr>
        <p:spPr>
          <a:xfrm>
            <a:off x="1648211" y="3296944"/>
            <a:ext cx="9144000" cy="76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1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Merriweather" panose="02000000000000000000" pitchFamily="2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AE22D4-D0A8-5CFD-0FA8-777EBBA666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149807" y="6280006"/>
            <a:ext cx="2711771" cy="3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0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5EB3-2CDF-7271-AA87-6535F1A1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8742D-6B62-3726-AC70-CBC38AF1E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FDF5-6301-C141-859C-4389884284B9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61341-DB51-91C3-B91F-159BF6A3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DC54F-1D1F-0567-4399-A9C287F1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8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0C942-AB86-CE4C-A299-B4EB846B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FDF5-6301-C141-859C-4389884284B9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E1507-AC16-8EE7-CA95-EDCD01EA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AB774-AE46-A6A3-C1BF-730F7371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85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6079-31BA-26D3-BC18-36773F4C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0C8A5-08F5-EB5D-CFD4-74744FA41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13CD5-2EB9-2184-CBB7-EB9504BF5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BD123-1AAC-41B1-1606-25C4CCB0D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34B6F-099D-EE4F-6729-8DC622F4A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3BB45B-F30C-CA3E-4CEB-726CD394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FDF5-6301-C141-859C-4389884284B9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6BD0CB-A58C-CBF9-987C-B2D7EF39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89FB2-45AB-9D3C-5B7B-CBD2D2BE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8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8C31-2396-6E76-7EBB-428FEE95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97675-89C6-6700-008A-571DD4E1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0F29-BA9F-F6AF-7882-40E70D171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B454A-7BDB-A715-763F-95A42F8E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FDF5-6301-C141-859C-4389884284B9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057B2-3E01-6297-AF1C-22FD2EC3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B7D8E-E71F-628A-DE8A-5BAFAA38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40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9EEC-9137-EC98-99A1-1157453E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8F163-8667-0AF5-5F01-205C0B4EF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83D67-7F23-88C9-0256-6A49B9906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8D80B-9AA1-EF4C-72A5-392230E03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FDF5-6301-C141-859C-4389884284B9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46D01-382A-BC11-CDC6-64413CC0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BA5D3-87CC-630D-1593-C41F0F57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30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A922-9254-DCCF-83A5-C99B7236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587DC-C995-B3C0-EB06-C4516518A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B7F4D-3A15-2BF6-45F4-C804027D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FDF5-6301-C141-859C-4389884284B9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5C064-F9AA-B2D1-0DAC-76D2867F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A6D8D-6093-0C39-19C3-B23581E9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BBB47-380E-8012-5BBB-E94FFC521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CD004-C029-C1C2-B36A-7CE1472B8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0D99A-E533-0FD6-ECBB-A8DF403D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FDF5-6301-C141-859C-4389884284B9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6983E-A24D-C7AD-4DE5-F2146650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98584-3319-941C-50A0-FEC856B1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885C4B-0E1A-55A8-7F16-F3FA56694131}"/>
              </a:ext>
            </a:extLst>
          </p:cNvPr>
          <p:cNvSpPr/>
          <p:nvPr userDrawn="1"/>
        </p:nvSpPr>
        <p:spPr>
          <a:xfrm>
            <a:off x="0" y="0"/>
            <a:ext cx="12207498" cy="6757594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E19CB-70C8-FE6F-701A-4672B666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721" r="58883" b="17119"/>
          <a:stretch/>
        </p:blipFill>
        <p:spPr>
          <a:xfrm>
            <a:off x="8976128" y="37454"/>
            <a:ext cx="3215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671A88-8093-DF27-EAEC-D7E1FB446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350" y="365125"/>
            <a:ext cx="9262450" cy="1325563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D7B4-B91B-227F-0595-2AC4F4EE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1348" y="1825625"/>
            <a:ext cx="9262451" cy="4013860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095D2-6383-6467-97E6-F192C9E3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44435B0-2430-6C6C-7720-39C080AE4765}"/>
              </a:ext>
            </a:extLst>
          </p:cNvPr>
          <p:cNvSpPr/>
          <p:nvPr userDrawn="1"/>
        </p:nvSpPr>
        <p:spPr>
          <a:xfrm>
            <a:off x="-71438" y="5897927"/>
            <a:ext cx="12340923" cy="999641"/>
          </a:xfrm>
          <a:custGeom>
            <a:avLst/>
            <a:gdLst>
              <a:gd name="connsiteX0" fmla="*/ 0 w 12192000"/>
              <a:gd name="connsiteY0" fmla="*/ 0 h 999641"/>
              <a:gd name="connsiteX1" fmla="*/ 12192000 w 12192000"/>
              <a:gd name="connsiteY1" fmla="*/ 0 h 999641"/>
              <a:gd name="connsiteX2" fmla="*/ 12192000 w 12192000"/>
              <a:gd name="connsiteY2" fmla="*/ 999641 h 999641"/>
              <a:gd name="connsiteX3" fmla="*/ 0 w 12192000"/>
              <a:gd name="connsiteY3" fmla="*/ 999641 h 999641"/>
              <a:gd name="connsiteX4" fmla="*/ 0 w 12192000"/>
              <a:gd name="connsiteY4" fmla="*/ 0 h 999641"/>
              <a:gd name="connsiteX0" fmla="*/ 0 w 12207498"/>
              <a:gd name="connsiteY0" fmla="*/ 348712 h 999641"/>
              <a:gd name="connsiteX1" fmla="*/ 12207498 w 12207498"/>
              <a:gd name="connsiteY1" fmla="*/ 0 h 999641"/>
              <a:gd name="connsiteX2" fmla="*/ 12207498 w 12207498"/>
              <a:gd name="connsiteY2" fmla="*/ 999641 h 999641"/>
              <a:gd name="connsiteX3" fmla="*/ 15498 w 12207498"/>
              <a:gd name="connsiteY3" fmla="*/ 999641 h 999641"/>
              <a:gd name="connsiteX4" fmla="*/ 0 w 12207498"/>
              <a:gd name="connsiteY4" fmla="*/ 348712 h 99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498" h="999641">
                <a:moveTo>
                  <a:pt x="0" y="348712"/>
                </a:moveTo>
                <a:lnTo>
                  <a:pt x="12207498" y="0"/>
                </a:lnTo>
                <a:lnTo>
                  <a:pt x="12207498" y="999641"/>
                </a:lnTo>
                <a:lnTo>
                  <a:pt x="15498" y="999641"/>
                </a:lnTo>
                <a:lnTo>
                  <a:pt x="0" y="3487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B220F-75B9-2E07-C902-54D3CAE7C4DF}"/>
              </a:ext>
            </a:extLst>
          </p:cNvPr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2E7D5F-3F81-879C-46D3-2F84E98963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149807" y="6280006"/>
            <a:ext cx="2711771" cy="309195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2B21D254-0F4F-ED44-193B-22EA1E11230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2843" y="-329105"/>
            <a:ext cx="1456065" cy="21155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50816-2AB1-F141-2A58-83B70307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EE015B2-92A8-0932-395F-272ED087039F}"/>
              </a:ext>
            </a:extLst>
          </p:cNvPr>
          <p:cNvSpPr txBox="1">
            <a:spLocks/>
          </p:cNvSpPr>
          <p:nvPr userDrawn="1"/>
        </p:nvSpPr>
        <p:spPr>
          <a:xfrm>
            <a:off x="330422" y="6387707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800" b="1" i="0" u="none">
                <a:solidFill>
                  <a:schemeClr val="bg1"/>
                </a:solidFill>
                <a:latin typeface="Georgia" panose="02040502050405020303" pitchFamily="18" charset="0"/>
                <a:ea typeface="Arial" charset="0"/>
                <a:cs typeface="Arial" charset="0"/>
              </a:rPr>
              <a:pPr algn="l"/>
              <a:t>‹#›</a:t>
            </a:fld>
            <a:endParaRPr lang="en-US" sz="800" b="1" i="0" u="none" dirty="0">
              <a:solidFill>
                <a:schemeClr val="bg1"/>
              </a:solidFill>
              <a:latin typeface="Georgia" panose="02040502050405020303" pitchFamily="18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0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885C4B-0E1A-55A8-7F16-F3FA56694131}"/>
              </a:ext>
            </a:extLst>
          </p:cNvPr>
          <p:cNvSpPr/>
          <p:nvPr userDrawn="1"/>
        </p:nvSpPr>
        <p:spPr>
          <a:xfrm>
            <a:off x="0" y="0"/>
            <a:ext cx="12207498" cy="6757594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71A88-8093-DF27-EAEC-D7E1FB446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350" y="365125"/>
            <a:ext cx="9262450" cy="1325563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D7B4-B91B-227F-0595-2AC4F4EE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1348" y="1825625"/>
            <a:ext cx="9262451" cy="4013860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095D2-6383-6467-97E6-F192C9E3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44435B0-2430-6C6C-7720-39C080AE4765}"/>
              </a:ext>
            </a:extLst>
          </p:cNvPr>
          <p:cNvSpPr/>
          <p:nvPr userDrawn="1"/>
        </p:nvSpPr>
        <p:spPr>
          <a:xfrm>
            <a:off x="-114300" y="5897927"/>
            <a:ext cx="12383785" cy="999641"/>
          </a:xfrm>
          <a:custGeom>
            <a:avLst/>
            <a:gdLst>
              <a:gd name="connsiteX0" fmla="*/ 0 w 12192000"/>
              <a:gd name="connsiteY0" fmla="*/ 0 h 999641"/>
              <a:gd name="connsiteX1" fmla="*/ 12192000 w 12192000"/>
              <a:gd name="connsiteY1" fmla="*/ 0 h 999641"/>
              <a:gd name="connsiteX2" fmla="*/ 12192000 w 12192000"/>
              <a:gd name="connsiteY2" fmla="*/ 999641 h 999641"/>
              <a:gd name="connsiteX3" fmla="*/ 0 w 12192000"/>
              <a:gd name="connsiteY3" fmla="*/ 999641 h 999641"/>
              <a:gd name="connsiteX4" fmla="*/ 0 w 12192000"/>
              <a:gd name="connsiteY4" fmla="*/ 0 h 999641"/>
              <a:gd name="connsiteX0" fmla="*/ 0 w 12207498"/>
              <a:gd name="connsiteY0" fmla="*/ 348712 h 999641"/>
              <a:gd name="connsiteX1" fmla="*/ 12207498 w 12207498"/>
              <a:gd name="connsiteY1" fmla="*/ 0 h 999641"/>
              <a:gd name="connsiteX2" fmla="*/ 12207498 w 12207498"/>
              <a:gd name="connsiteY2" fmla="*/ 999641 h 999641"/>
              <a:gd name="connsiteX3" fmla="*/ 15498 w 12207498"/>
              <a:gd name="connsiteY3" fmla="*/ 999641 h 999641"/>
              <a:gd name="connsiteX4" fmla="*/ 0 w 12207498"/>
              <a:gd name="connsiteY4" fmla="*/ 348712 h 99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498" h="999641">
                <a:moveTo>
                  <a:pt x="0" y="348712"/>
                </a:moveTo>
                <a:lnTo>
                  <a:pt x="12207498" y="0"/>
                </a:lnTo>
                <a:lnTo>
                  <a:pt x="12207498" y="999641"/>
                </a:lnTo>
                <a:lnTo>
                  <a:pt x="15498" y="999641"/>
                </a:lnTo>
                <a:lnTo>
                  <a:pt x="0" y="3487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B220F-75B9-2E07-C902-54D3CAE7C4DF}"/>
              </a:ext>
            </a:extLst>
          </p:cNvPr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2B21D254-0F4F-ED44-193B-22EA1E1123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843" y="-329105"/>
            <a:ext cx="1456065" cy="21155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50816-2AB1-F141-2A58-83B70307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EE015B2-92A8-0932-395F-272ED087039F}"/>
              </a:ext>
            </a:extLst>
          </p:cNvPr>
          <p:cNvSpPr txBox="1">
            <a:spLocks/>
          </p:cNvSpPr>
          <p:nvPr userDrawn="1"/>
        </p:nvSpPr>
        <p:spPr>
          <a:xfrm>
            <a:off x="330422" y="6387707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800" b="1" i="0" u="none">
                <a:solidFill>
                  <a:schemeClr val="bg1"/>
                </a:solidFill>
                <a:latin typeface="Georgia" panose="02040502050405020303" pitchFamily="18" charset="0"/>
                <a:ea typeface="Arial" charset="0"/>
                <a:cs typeface="Arial" charset="0"/>
              </a:rPr>
              <a:pPr algn="l"/>
              <a:t>‹#›</a:t>
            </a:fld>
            <a:endParaRPr lang="en-US" sz="800" b="1" i="0" u="none" dirty="0">
              <a:solidFill>
                <a:schemeClr val="bg1"/>
              </a:solidFill>
              <a:latin typeface="Georgia" panose="02040502050405020303" pitchFamily="18" charset="0"/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B659F-CEC2-9285-CB13-B7187C8BC5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149807" y="6280006"/>
            <a:ext cx="2711771" cy="3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885C4B-0E1A-55A8-7F16-F3FA56694131}"/>
              </a:ext>
            </a:extLst>
          </p:cNvPr>
          <p:cNvSpPr/>
          <p:nvPr userDrawn="1"/>
        </p:nvSpPr>
        <p:spPr>
          <a:xfrm>
            <a:off x="0" y="0"/>
            <a:ext cx="12207498" cy="6757594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E19CB-70C8-FE6F-701A-4672B666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721" r="58883" b="17119"/>
          <a:stretch/>
        </p:blipFill>
        <p:spPr>
          <a:xfrm>
            <a:off x="8976128" y="37454"/>
            <a:ext cx="3215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671A88-8093-DF27-EAEC-D7E1FB446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350" y="365125"/>
            <a:ext cx="9262450" cy="1325563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D7B4-B91B-227F-0595-2AC4F4EE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1348" y="1825625"/>
            <a:ext cx="9262451" cy="4013860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095D2-6383-6467-97E6-F192C9E3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44435B0-2430-6C6C-7720-39C080AE4765}"/>
              </a:ext>
            </a:extLst>
          </p:cNvPr>
          <p:cNvSpPr/>
          <p:nvPr userDrawn="1"/>
        </p:nvSpPr>
        <p:spPr>
          <a:xfrm>
            <a:off x="-92868" y="5897927"/>
            <a:ext cx="12362354" cy="999641"/>
          </a:xfrm>
          <a:custGeom>
            <a:avLst/>
            <a:gdLst>
              <a:gd name="connsiteX0" fmla="*/ 0 w 12192000"/>
              <a:gd name="connsiteY0" fmla="*/ 0 h 999641"/>
              <a:gd name="connsiteX1" fmla="*/ 12192000 w 12192000"/>
              <a:gd name="connsiteY1" fmla="*/ 0 h 999641"/>
              <a:gd name="connsiteX2" fmla="*/ 12192000 w 12192000"/>
              <a:gd name="connsiteY2" fmla="*/ 999641 h 999641"/>
              <a:gd name="connsiteX3" fmla="*/ 0 w 12192000"/>
              <a:gd name="connsiteY3" fmla="*/ 999641 h 999641"/>
              <a:gd name="connsiteX4" fmla="*/ 0 w 12192000"/>
              <a:gd name="connsiteY4" fmla="*/ 0 h 999641"/>
              <a:gd name="connsiteX0" fmla="*/ 0 w 12207498"/>
              <a:gd name="connsiteY0" fmla="*/ 348712 h 999641"/>
              <a:gd name="connsiteX1" fmla="*/ 12207498 w 12207498"/>
              <a:gd name="connsiteY1" fmla="*/ 0 h 999641"/>
              <a:gd name="connsiteX2" fmla="*/ 12207498 w 12207498"/>
              <a:gd name="connsiteY2" fmla="*/ 999641 h 999641"/>
              <a:gd name="connsiteX3" fmla="*/ 15498 w 12207498"/>
              <a:gd name="connsiteY3" fmla="*/ 999641 h 999641"/>
              <a:gd name="connsiteX4" fmla="*/ 0 w 12207498"/>
              <a:gd name="connsiteY4" fmla="*/ 348712 h 99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498" h="999641">
                <a:moveTo>
                  <a:pt x="0" y="348712"/>
                </a:moveTo>
                <a:lnTo>
                  <a:pt x="12207498" y="0"/>
                </a:lnTo>
                <a:lnTo>
                  <a:pt x="12207498" y="999641"/>
                </a:lnTo>
                <a:lnTo>
                  <a:pt x="15498" y="999641"/>
                </a:lnTo>
                <a:lnTo>
                  <a:pt x="0" y="3487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B220F-75B9-2E07-C902-54D3CAE7C4DF}"/>
              </a:ext>
            </a:extLst>
          </p:cNvPr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50816-2AB1-F141-2A58-83B70307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EE015B2-92A8-0932-395F-272ED087039F}"/>
              </a:ext>
            </a:extLst>
          </p:cNvPr>
          <p:cNvSpPr txBox="1">
            <a:spLocks/>
          </p:cNvSpPr>
          <p:nvPr userDrawn="1"/>
        </p:nvSpPr>
        <p:spPr>
          <a:xfrm>
            <a:off x="330422" y="6387707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800" b="1" i="0" u="none">
                <a:solidFill>
                  <a:schemeClr val="bg1"/>
                </a:solidFill>
                <a:latin typeface="Georgia" panose="02040502050405020303" pitchFamily="18" charset="0"/>
                <a:ea typeface="Arial" charset="0"/>
                <a:cs typeface="Arial" charset="0"/>
              </a:rPr>
              <a:pPr algn="l"/>
              <a:t>‹#›</a:t>
            </a:fld>
            <a:endParaRPr lang="en-US" sz="800" b="1" i="0" u="none" dirty="0">
              <a:solidFill>
                <a:schemeClr val="bg1"/>
              </a:solidFill>
              <a:latin typeface="Georgia" panose="02040502050405020303" pitchFamily="18" charset="0"/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49773-9916-6BDB-39E5-34CD928714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72843" y="-329105"/>
            <a:ext cx="1456064" cy="2115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E99705-9FE8-6BB8-3DAD-D6841D4281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149807" y="6280006"/>
            <a:ext cx="2711771" cy="3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8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885C4B-0E1A-55A8-7F16-F3FA56694131}"/>
              </a:ext>
            </a:extLst>
          </p:cNvPr>
          <p:cNvSpPr/>
          <p:nvPr userDrawn="1"/>
        </p:nvSpPr>
        <p:spPr>
          <a:xfrm>
            <a:off x="0" y="0"/>
            <a:ext cx="12207498" cy="6757594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E19CB-70C8-FE6F-701A-4672B666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721" r="58883" b="17119"/>
          <a:stretch/>
        </p:blipFill>
        <p:spPr>
          <a:xfrm>
            <a:off x="8976128" y="37454"/>
            <a:ext cx="3215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671A88-8093-DF27-EAEC-D7E1FB446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5" y="365125"/>
            <a:ext cx="10460835" cy="1325563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D7B4-B91B-227F-0595-2AC4F4EE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964" y="1825625"/>
            <a:ext cx="10460836" cy="4013860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B220F-75B9-2E07-C902-54D3CAE7C4DF}"/>
              </a:ext>
            </a:extLst>
          </p:cNvPr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2E7D5F-3F81-879C-46D3-2F84E98963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474" y="6040802"/>
            <a:ext cx="2711771" cy="891409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67E1C320-C93F-545F-3BC1-30C43BC74622}"/>
              </a:ext>
            </a:extLst>
          </p:cNvPr>
          <p:cNvSpPr/>
          <p:nvPr userDrawn="1"/>
        </p:nvSpPr>
        <p:spPr>
          <a:xfrm>
            <a:off x="-61987" y="5902942"/>
            <a:ext cx="12269485" cy="999641"/>
          </a:xfrm>
          <a:custGeom>
            <a:avLst/>
            <a:gdLst>
              <a:gd name="connsiteX0" fmla="*/ 0 w 12192000"/>
              <a:gd name="connsiteY0" fmla="*/ 0 h 999641"/>
              <a:gd name="connsiteX1" fmla="*/ 12192000 w 12192000"/>
              <a:gd name="connsiteY1" fmla="*/ 0 h 999641"/>
              <a:gd name="connsiteX2" fmla="*/ 12192000 w 12192000"/>
              <a:gd name="connsiteY2" fmla="*/ 999641 h 999641"/>
              <a:gd name="connsiteX3" fmla="*/ 0 w 12192000"/>
              <a:gd name="connsiteY3" fmla="*/ 999641 h 999641"/>
              <a:gd name="connsiteX4" fmla="*/ 0 w 12192000"/>
              <a:gd name="connsiteY4" fmla="*/ 0 h 999641"/>
              <a:gd name="connsiteX0" fmla="*/ 0 w 12207498"/>
              <a:gd name="connsiteY0" fmla="*/ 348712 h 999641"/>
              <a:gd name="connsiteX1" fmla="*/ 12207498 w 12207498"/>
              <a:gd name="connsiteY1" fmla="*/ 0 h 999641"/>
              <a:gd name="connsiteX2" fmla="*/ 12207498 w 12207498"/>
              <a:gd name="connsiteY2" fmla="*/ 999641 h 999641"/>
              <a:gd name="connsiteX3" fmla="*/ 15498 w 12207498"/>
              <a:gd name="connsiteY3" fmla="*/ 999641 h 999641"/>
              <a:gd name="connsiteX4" fmla="*/ 0 w 12207498"/>
              <a:gd name="connsiteY4" fmla="*/ 348712 h 99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498" h="999641">
                <a:moveTo>
                  <a:pt x="0" y="348712"/>
                </a:moveTo>
                <a:lnTo>
                  <a:pt x="12207498" y="0"/>
                </a:lnTo>
                <a:lnTo>
                  <a:pt x="12207498" y="999641"/>
                </a:lnTo>
                <a:lnTo>
                  <a:pt x="15498" y="999641"/>
                </a:lnTo>
                <a:lnTo>
                  <a:pt x="0" y="348712"/>
                </a:lnTo>
                <a:close/>
              </a:path>
            </a:pathLst>
          </a:cu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0C2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50816-2AB1-F141-2A58-83B70307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EE015B2-92A8-0932-395F-272ED087039F}"/>
              </a:ext>
            </a:extLst>
          </p:cNvPr>
          <p:cNvSpPr txBox="1">
            <a:spLocks/>
          </p:cNvSpPr>
          <p:nvPr userDrawn="1"/>
        </p:nvSpPr>
        <p:spPr>
          <a:xfrm>
            <a:off x="330422" y="6387707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800" b="1" i="0" u="none">
                <a:solidFill>
                  <a:schemeClr val="bg1"/>
                </a:solidFill>
                <a:latin typeface="Georgia" panose="02040502050405020303" pitchFamily="18" charset="0"/>
                <a:ea typeface="Arial" charset="0"/>
                <a:cs typeface="Arial" charset="0"/>
              </a:rPr>
              <a:pPr algn="l"/>
              <a:t>‹#›</a:t>
            </a:fld>
            <a:endParaRPr lang="en-US" sz="800" b="1" i="0" u="none" dirty="0">
              <a:solidFill>
                <a:schemeClr val="bg1"/>
              </a:solidFill>
              <a:latin typeface="Georgia" panose="02040502050405020303" pitchFamily="18" charset="0"/>
              <a:ea typeface="Arial" charset="0"/>
              <a:cs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672262-2F5F-002F-2628-36F063A08B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149807" y="6280006"/>
            <a:ext cx="2711771" cy="3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1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885C4B-0E1A-55A8-7F16-F3FA56694131}"/>
              </a:ext>
            </a:extLst>
          </p:cNvPr>
          <p:cNvSpPr/>
          <p:nvPr userDrawn="1"/>
        </p:nvSpPr>
        <p:spPr>
          <a:xfrm>
            <a:off x="0" y="0"/>
            <a:ext cx="12207498" cy="6757594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E19CB-70C8-FE6F-701A-4672B666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721" r="58883" b="17119"/>
          <a:stretch/>
        </p:blipFill>
        <p:spPr>
          <a:xfrm>
            <a:off x="8976128" y="37454"/>
            <a:ext cx="3215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671A88-8093-DF27-EAEC-D7E1FB446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5" y="365125"/>
            <a:ext cx="10460835" cy="1325563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D7B4-B91B-227F-0595-2AC4F4EE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964" y="1825625"/>
            <a:ext cx="10460836" cy="4013860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B220F-75B9-2E07-C902-54D3CAE7C4DF}"/>
              </a:ext>
            </a:extLst>
          </p:cNvPr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2E7D5F-3F81-879C-46D3-2F84E98963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474" y="6040802"/>
            <a:ext cx="2711771" cy="891409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67E1C320-C93F-545F-3BC1-30C43BC74622}"/>
              </a:ext>
            </a:extLst>
          </p:cNvPr>
          <p:cNvSpPr/>
          <p:nvPr userDrawn="1"/>
        </p:nvSpPr>
        <p:spPr>
          <a:xfrm>
            <a:off x="-61987" y="5902942"/>
            <a:ext cx="12269485" cy="999641"/>
          </a:xfrm>
          <a:custGeom>
            <a:avLst/>
            <a:gdLst>
              <a:gd name="connsiteX0" fmla="*/ 0 w 12192000"/>
              <a:gd name="connsiteY0" fmla="*/ 0 h 999641"/>
              <a:gd name="connsiteX1" fmla="*/ 12192000 w 12192000"/>
              <a:gd name="connsiteY1" fmla="*/ 0 h 999641"/>
              <a:gd name="connsiteX2" fmla="*/ 12192000 w 12192000"/>
              <a:gd name="connsiteY2" fmla="*/ 999641 h 999641"/>
              <a:gd name="connsiteX3" fmla="*/ 0 w 12192000"/>
              <a:gd name="connsiteY3" fmla="*/ 999641 h 999641"/>
              <a:gd name="connsiteX4" fmla="*/ 0 w 12192000"/>
              <a:gd name="connsiteY4" fmla="*/ 0 h 999641"/>
              <a:gd name="connsiteX0" fmla="*/ 0 w 12207498"/>
              <a:gd name="connsiteY0" fmla="*/ 348712 h 999641"/>
              <a:gd name="connsiteX1" fmla="*/ 12207498 w 12207498"/>
              <a:gd name="connsiteY1" fmla="*/ 0 h 999641"/>
              <a:gd name="connsiteX2" fmla="*/ 12207498 w 12207498"/>
              <a:gd name="connsiteY2" fmla="*/ 999641 h 999641"/>
              <a:gd name="connsiteX3" fmla="*/ 15498 w 12207498"/>
              <a:gd name="connsiteY3" fmla="*/ 999641 h 999641"/>
              <a:gd name="connsiteX4" fmla="*/ 0 w 12207498"/>
              <a:gd name="connsiteY4" fmla="*/ 348712 h 99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498" h="999641">
                <a:moveTo>
                  <a:pt x="0" y="348712"/>
                </a:moveTo>
                <a:lnTo>
                  <a:pt x="12207498" y="0"/>
                </a:lnTo>
                <a:lnTo>
                  <a:pt x="12207498" y="999641"/>
                </a:lnTo>
                <a:lnTo>
                  <a:pt x="15498" y="999641"/>
                </a:lnTo>
                <a:lnTo>
                  <a:pt x="0" y="3487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0C2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50816-2AB1-F141-2A58-83B70307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EE015B2-92A8-0932-395F-272ED087039F}"/>
              </a:ext>
            </a:extLst>
          </p:cNvPr>
          <p:cNvSpPr txBox="1">
            <a:spLocks/>
          </p:cNvSpPr>
          <p:nvPr userDrawn="1"/>
        </p:nvSpPr>
        <p:spPr>
          <a:xfrm>
            <a:off x="330422" y="6387707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800" b="1" i="0" u="none">
                <a:solidFill>
                  <a:schemeClr val="bg1"/>
                </a:solidFill>
                <a:latin typeface="Georgia" panose="02040502050405020303" pitchFamily="18" charset="0"/>
                <a:ea typeface="Arial" charset="0"/>
                <a:cs typeface="Arial" charset="0"/>
              </a:rPr>
              <a:pPr algn="l"/>
              <a:t>‹#›</a:t>
            </a:fld>
            <a:endParaRPr lang="en-US" sz="800" b="1" i="0" u="none" dirty="0">
              <a:solidFill>
                <a:schemeClr val="bg1"/>
              </a:solidFill>
              <a:latin typeface="Georgia" panose="02040502050405020303" pitchFamily="18" charset="0"/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E20EA-2CD7-6604-0789-962CEEDA924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149807" y="6280006"/>
            <a:ext cx="2711771" cy="3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2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78BB9B-F690-235E-67D9-1EE68C77B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16"/>
          <a:stretch/>
        </p:blipFill>
        <p:spPr>
          <a:xfrm>
            <a:off x="0" y="-87925"/>
            <a:ext cx="12192000" cy="699050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C2A9CC6-049C-3208-CC06-AF917FDF09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7982" y="3508444"/>
            <a:ext cx="2152349" cy="27318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D3959A-4483-3A6F-66BE-3217FFFE690C}"/>
              </a:ext>
            </a:extLst>
          </p:cNvPr>
          <p:cNvSpPr/>
          <p:nvPr userDrawn="1"/>
        </p:nvSpPr>
        <p:spPr>
          <a:xfrm>
            <a:off x="-92987" y="5911566"/>
            <a:ext cx="12377973" cy="999641"/>
          </a:xfrm>
          <a:custGeom>
            <a:avLst/>
            <a:gdLst>
              <a:gd name="connsiteX0" fmla="*/ 0 w 12192000"/>
              <a:gd name="connsiteY0" fmla="*/ 0 h 999641"/>
              <a:gd name="connsiteX1" fmla="*/ 12192000 w 12192000"/>
              <a:gd name="connsiteY1" fmla="*/ 0 h 999641"/>
              <a:gd name="connsiteX2" fmla="*/ 12192000 w 12192000"/>
              <a:gd name="connsiteY2" fmla="*/ 999641 h 999641"/>
              <a:gd name="connsiteX3" fmla="*/ 0 w 12192000"/>
              <a:gd name="connsiteY3" fmla="*/ 999641 h 999641"/>
              <a:gd name="connsiteX4" fmla="*/ 0 w 12192000"/>
              <a:gd name="connsiteY4" fmla="*/ 0 h 999641"/>
              <a:gd name="connsiteX0" fmla="*/ 0 w 12207498"/>
              <a:gd name="connsiteY0" fmla="*/ 348712 h 999641"/>
              <a:gd name="connsiteX1" fmla="*/ 12207498 w 12207498"/>
              <a:gd name="connsiteY1" fmla="*/ 0 h 999641"/>
              <a:gd name="connsiteX2" fmla="*/ 12207498 w 12207498"/>
              <a:gd name="connsiteY2" fmla="*/ 999641 h 999641"/>
              <a:gd name="connsiteX3" fmla="*/ 15498 w 12207498"/>
              <a:gd name="connsiteY3" fmla="*/ 999641 h 999641"/>
              <a:gd name="connsiteX4" fmla="*/ 0 w 12207498"/>
              <a:gd name="connsiteY4" fmla="*/ 348712 h 99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498" h="999641">
                <a:moveTo>
                  <a:pt x="0" y="348712"/>
                </a:moveTo>
                <a:lnTo>
                  <a:pt x="12207498" y="0"/>
                </a:lnTo>
                <a:lnTo>
                  <a:pt x="12207498" y="999641"/>
                </a:lnTo>
                <a:lnTo>
                  <a:pt x="15498" y="999641"/>
                </a:lnTo>
                <a:lnTo>
                  <a:pt x="0" y="3487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B63D4-BF6C-A39A-F134-FCF765B0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768" y="855855"/>
            <a:ext cx="8042031" cy="2055966"/>
          </a:xfrm>
        </p:spPr>
        <p:txBody>
          <a:bodyPr anchor="b"/>
          <a:lstStyle>
            <a:lvl1pPr algn="ctr" fontAlgn="t">
              <a:defRPr sz="6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2AE02-F5AA-7F36-CC73-1460E5F03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1768" y="3294997"/>
            <a:ext cx="8042031" cy="8210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0EAD26-E1F3-C70A-4D82-4D10D78910D8}"/>
              </a:ext>
            </a:extLst>
          </p:cNvPr>
          <p:cNvCxnSpPr/>
          <p:nvPr userDrawn="1"/>
        </p:nvCxnSpPr>
        <p:spPr>
          <a:xfrm>
            <a:off x="3311768" y="3048000"/>
            <a:ext cx="804203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2B0E2D-7F47-BA3B-48EF-0326B3BD1BDD}"/>
              </a:ext>
            </a:extLst>
          </p:cNvPr>
          <p:cNvSpPr txBox="1">
            <a:spLocks/>
          </p:cNvSpPr>
          <p:nvPr userDrawn="1"/>
        </p:nvSpPr>
        <p:spPr>
          <a:xfrm>
            <a:off x="330422" y="6387707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800" b="1" i="0" u="none">
                <a:solidFill>
                  <a:schemeClr val="bg1"/>
                </a:solidFill>
                <a:latin typeface="Georgia" panose="02040502050405020303" pitchFamily="18" charset="0"/>
                <a:ea typeface="Arial" charset="0"/>
                <a:cs typeface="Arial" charset="0"/>
              </a:rPr>
              <a:pPr algn="l"/>
              <a:t>‹#›</a:t>
            </a:fld>
            <a:endParaRPr lang="en-US" sz="800" b="1" i="0" u="none" dirty="0">
              <a:solidFill>
                <a:schemeClr val="bg1"/>
              </a:solidFill>
              <a:latin typeface="Georgia" panose="02040502050405020303" pitchFamily="18" charset="0"/>
              <a:ea typeface="Arial" charset="0"/>
              <a:cs typeface="Arial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00CC4-54F3-AEA9-BA29-3F1792F8C1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149807" y="6280006"/>
            <a:ext cx="2711771" cy="3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3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6D843E-9D9D-1A28-CE2E-B861F411DD32}"/>
              </a:ext>
            </a:extLst>
          </p:cNvPr>
          <p:cNvSpPr/>
          <p:nvPr userDrawn="1"/>
        </p:nvSpPr>
        <p:spPr>
          <a:xfrm>
            <a:off x="0" y="0"/>
            <a:ext cx="12207498" cy="6757594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259E9-10CF-C8C0-3B97-7905BE13E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721" r="58883" b="17119"/>
          <a:stretch/>
        </p:blipFill>
        <p:spPr>
          <a:xfrm>
            <a:off x="8976128" y="37454"/>
            <a:ext cx="3215872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908CBF0-0111-3FAB-D84F-F70BBE9A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34386C0-611A-D27A-ED88-5E2A73147D18}"/>
              </a:ext>
            </a:extLst>
          </p:cNvPr>
          <p:cNvSpPr/>
          <p:nvPr userDrawn="1"/>
        </p:nvSpPr>
        <p:spPr>
          <a:xfrm>
            <a:off x="-107156" y="5897927"/>
            <a:ext cx="12376641" cy="999641"/>
          </a:xfrm>
          <a:custGeom>
            <a:avLst/>
            <a:gdLst>
              <a:gd name="connsiteX0" fmla="*/ 0 w 12192000"/>
              <a:gd name="connsiteY0" fmla="*/ 0 h 999641"/>
              <a:gd name="connsiteX1" fmla="*/ 12192000 w 12192000"/>
              <a:gd name="connsiteY1" fmla="*/ 0 h 999641"/>
              <a:gd name="connsiteX2" fmla="*/ 12192000 w 12192000"/>
              <a:gd name="connsiteY2" fmla="*/ 999641 h 999641"/>
              <a:gd name="connsiteX3" fmla="*/ 0 w 12192000"/>
              <a:gd name="connsiteY3" fmla="*/ 999641 h 999641"/>
              <a:gd name="connsiteX4" fmla="*/ 0 w 12192000"/>
              <a:gd name="connsiteY4" fmla="*/ 0 h 999641"/>
              <a:gd name="connsiteX0" fmla="*/ 0 w 12207498"/>
              <a:gd name="connsiteY0" fmla="*/ 348712 h 999641"/>
              <a:gd name="connsiteX1" fmla="*/ 12207498 w 12207498"/>
              <a:gd name="connsiteY1" fmla="*/ 0 h 999641"/>
              <a:gd name="connsiteX2" fmla="*/ 12207498 w 12207498"/>
              <a:gd name="connsiteY2" fmla="*/ 999641 h 999641"/>
              <a:gd name="connsiteX3" fmla="*/ 15498 w 12207498"/>
              <a:gd name="connsiteY3" fmla="*/ 999641 h 999641"/>
              <a:gd name="connsiteX4" fmla="*/ 0 w 12207498"/>
              <a:gd name="connsiteY4" fmla="*/ 348712 h 99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498" h="999641">
                <a:moveTo>
                  <a:pt x="0" y="348712"/>
                </a:moveTo>
                <a:lnTo>
                  <a:pt x="12207498" y="0"/>
                </a:lnTo>
                <a:lnTo>
                  <a:pt x="12207498" y="999641"/>
                </a:lnTo>
                <a:lnTo>
                  <a:pt x="15498" y="999641"/>
                </a:lnTo>
                <a:lnTo>
                  <a:pt x="0" y="3487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1A0A22-90BB-A6D6-CAAE-F04571CC6D83}"/>
              </a:ext>
            </a:extLst>
          </p:cNvPr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65DDBD78-FF24-69E2-FD74-D3C2DF2F65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843" y="-329105"/>
            <a:ext cx="1456065" cy="211553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1A64DA9-C82F-AB86-CF00-2296709B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AC09B67-D9FC-8B7F-0EDC-1C6E59F3D5A7}"/>
              </a:ext>
            </a:extLst>
          </p:cNvPr>
          <p:cNvSpPr txBox="1">
            <a:spLocks/>
          </p:cNvSpPr>
          <p:nvPr userDrawn="1"/>
        </p:nvSpPr>
        <p:spPr>
          <a:xfrm>
            <a:off x="330422" y="6387707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800" b="1" i="0" u="none">
                <a:solidFill>
                  <a:schemeClr val="bg1"/>
                </a:solidFill>
                <a:latin typeface="Georgia" panose="02040502050405020303" pitchFamily="18" charset="0"/>
                <a:ea typeface="Arial" charset="0"/>
                <a:cs typeface="Arial" charset="0"/>
              </a:rPr>
              <a:pPr algn="l"/>
              <a:t>‹#›</a:t>
            </a:fld>
            <a:endParaRPr lang="en-US" sz="800" b="1" i="0" u="none" dirty="0">
              <a:solidFill>
                <a:schemeClr val="bg1"/>
              </a:solidFill>
              <a:latin typeface="Georgia" panose="02040502050405020303" pitchFamily="18" charset="0"/>
              <a:ea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BF393-425A-1A6C-AF34-C9B0758C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274" y="365125"/>
            <a:ext cx="9153525" cy="1325563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E431B-8FC3-EE2B-3EA6-0C5606B78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00274" y="1825625"/>
            <a:ext cx="4436270" cy="4072302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10359-5DC8-7E44-9A8E-4DB599A2E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02072" y="1825625"/>
            <a:ext cx="4351728" cy="4003675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5684EC-40F1-26FD-B211-BC6E3463586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149807" y="6280006"/>
            <a:ext cx="2711771" cy="3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72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6D843E-9D9D-1A28-CE2E-B861F411DD32}"/>
              </a:ext>
            </a:extLst>
          </p:cNvPr>
          <p:cNvSpPr/>
          <p:nvPr userDrawn="1"/>
        </p:nvSpPr>
        <p:spPr>
          <a:xfrm>
            <a:off x="0" y="0"/>
            <a:ext cx="12207498" cy="6757594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259E9-10CF-C8C0-3B97-7905BE13E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721" r="58883" b="17119"/>
          <a:stretch/>
        </p:blipFill>
        <p:spPr>
          <a:xfrm>
            <a:off x="8976128" y="37454"/>
            <a:ext cx="3215872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908CBF0-0111-3FAB-D84F-F70BBE9A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34386C0-611A-D27A-ED88-5E2A73147D18}"/>
              </a:ext>
            </a:extLst>
          </p:cNvPr>
          <p:cNvSpPr/>
          <p:nvPr userDrawn="1"/>
        </p:nvSpPr>
        <p:spPr>
          <a:xfrm>
            <a:off x="-114300" y="5897927"/>
            <a:ext cx="12383785" cy="999641"/>
          </a:xfrm>
          <a:custGeom>
            <a:avLst/>
            <a:gdLst>
              <a:gd name="connsiteX0" fmla="*/ 0 w 12192000"/>
              <a:gd name="connsiteY0" fmla="*/ 0 h 999641"/>
              <a:gd name="connsiteX1" fmla="*/ 12192000 w 12192000"/>
              <a:gd name="connsiteY1" fmla="*/ 0 h 999641"/>
              <a:gd name="connsiteX2" fmla="*/ 12192000 w 12192000"/>
              <a:gd name="connsiteY2" fmla="*/ 999641 h 999641"/>
              <a:gd name="connsiteX3" fmla="*/ 0 w 12192000"/>
              <a:gd name="connsiteY3" fmla="*/ 999641 h 999641"/>
              <a:gd name="connsiteX4" fmla="*/ 0 w 12192000"/>
              <a:gd name="connsiteY4" fmla="*/ 0 h 999641"/>
              <a:gd name="connsiteX0" fmla="*/ 0 w 12207498"/>
              <a:gd name="connsiteY0" fmla="*/ 348712 h 999641"/>
              <a:gd name="connsiteX1" fmla="*/ 12207498 w 12207498"/>
              <a:gd name="connsiteY1" fmla="*/ 0 h 999641"/>
              <a:gd name="connsiteX2" fmla="*/ 12207498 w 12207498"/>
              <a:gd name="connsiteY2" fmla="*/ 999641 h 999641"/>
              <a:gd name="connsiteX3" fmla="*/ 15498 w 12207498"/>
              <a:gd name="connsiteY3" fmla="*/ 999641 h 999641"/>
              <a:gd name="connsiteX4" fmla="*/ 0 w 12207498"/>
              <a:gd name="connsiteY4" fmla="*/ 348712 h 99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498" h="999641">
                <a:moveTo>
                  <a:pt x="0" y="348712"/>
                </a:moveTo>
                <a:lnTo>
                  <a:pt x="12207498" y="0"/>
                </a:lnTo>
                <a:lnTo>
                  <a:pt x="12207498" y="999641"/>
                </a:lnTo>
                <a:lnTo>
                  <a:pt x="15498" y="999641"/>
                </a:lnTo>
                <a:lnTo>
                  <a:pt x="0" y="3487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1A0A22-90BB-A6D6-CAAE-F04571CC6D83}"/>
              </a:ext>
            </a:extLst>
          </p:cNvPr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1A64DA9-C82F-AB86-CF00-2296709B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AC09B67-D9FC-8B7F-0EDC-1C6E59F3D5A7}"/>
              </a:ext>
            </a:extLst>
          </p:cNvPr>
          <p:cNvSpPr txBox="1">
            <a:spLocks/>
          </p:cNvSpPr>
          <p:nvPr userDrawn="1"/>
        </p:nvSpPr>
        <p:spPr>
          <a:xfrm>
            <a:off x="330422" y="6387707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800" b="1" i="0" u="none">
                <a:solidFill>
                  <a:schemeClr val="bg1"/>
                </a:solidFill>
                <a:latin typeface="Georgia" panose="02040502050405020303" pitchFamily="18" charset="0"/>
                <a:ea typeface="Arial" charset="0"/>
                <a:cs typeface="Arial" charset="0"/>
              </a:rPr>
              <a:pPr algn="l"/>
              <a:t>‹#›</a:t>
            </a:fld>
            <a:endParaRPr lang="en-US" sz="800" b="1" i="0" u="none" dirty="0">
              <a:solidFill>
                <a:schemeClr val="bg1"/>
              </a:solidFill>
              <a:latin typeface="Georgia" panose="02040502050405020303" pitchFamily="18" charset="0"/>
              <a:ea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BF393-425A-1A6C-AF34-C9B0758C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274" y="365125"/>
            <a:ext cx="9153525" cy="1325563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E431B-8FC3-EE2B-3EA6-0C5606B78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00274" y="1825625"/>
            <a:ext cx="4436270" cy="4072302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10359-5DC8-7E44-9A8E-4DB599A2E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02072" y="1825625"/>
            <a:ext cx="4351728" cy="4003675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CA9F8-F83F-B43F-8F90-A9031078FF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72843" y="-329105"/>
            <a:ext cx="1456064" cy="2115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A57FA7-D250-E61D-4F4C-8173A7F8710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149807" y="6280006"/>
            <a:ext cx="2711771" cy="3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2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8E9C6-4EE2-8F70-66C9-D2708E81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7B569-58C5-2870-D6C0-883283B30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5CCC7-C98B-B806-00A5-97A4CE9AC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9FDF5-6301-C141-859C-4389884284B9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3B50E-EAE4-D5A3-7D0B-3E31AF677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F87AD-0BBA-8DDB-2470-DC76CCFCD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09C29-507B-5A4C-BC4D-75D59CE23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1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62" r:id="rId5"/>
    <p:sldLayoutId id="2147483663" r:id="rId6"/>
    <p:sldLayoutId id="2147483651" r:id="rId7"/>
    <p:sldLayoutId id="2147483652" r:id="rId8"/>
    <p:sldLayoutId id="2147483664" r:id="rId9"/>
    <p:sldLayoutId id="2147483665" r:id="rId10"/>
    <p:sldLayoutId id="2147483654" r:id="rId11"/>
    <p:sldLayoutId id="2147483655" r:id="rId12"/>
    <p:sldLayoutId id="2147483653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0A86-F899-A65D-96F4-4402130DF9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Decentralized Multi-Robot Task </a:t>
            </a:r>
            <a:r>
              <a:rPr lang="en-US" sz="3600" dirty="0" err="1"/>
              <a:t>Allocater</a:t>
            </a:r>
            <a:r>
              <a:rPr lang="en-US" sz="3600" dirty="0"/>
              <a:t> based on robot resources.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A8A33-4EAB-6E4D-EB3A-FC38DE7CD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Shailendra Sekhar Bathula</a:t>
            </a:r>
          </a:p>
        </p:txBody>
      </p:sp>
    </p:spTree>
    <p:extLst>
      <p:ext uri="{BB962C8B-B14F-4D97-AF65-F5344CB8AC3E}">
        <p14:creationId xmlns:p14="http://schemas.microsoft.com/office/powerpoint/2010/main" val="106406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DA1175-F9AE-A241-F732-CFD116C5EB95}"/>
              </a:ext>
            </a:extLst>
          </p:cNvPr>
          <p:cNvSpPr txBox="1"/>
          <p:nvPr/>
        </p:nvSpPr>
        <p:spPr>
          <a:xfrm>
            <a:off x="4865872" y="310934"/>
            <a:ext cx="2263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Bid Generator (new task)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CC668-95D7-0675-4DD9-73F390DF58F2}"/>
              </a:ext>
            </a:extLst>
          </p:cNvPr>
          <p:cNvSpPr txBox="1"/>
          <p:nvPr/>
        </p:nvSpPr>
        <p:spPr>
          <a:xfrm>
            <a:off x="5309456" y="970493"/>
            <a:ext cx="1414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Task Threshold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47130-63FA-9866-1BCE-944E5242D8D4}"/>
              </a:ext>
            </a:extLst>
          </p:cNvPr>
          <p:cNvSpPr txBox="1"/>
          <p:nvPr/>
        </p:nvSpPr>
        <p:spPr>
          <a:xfrm>
            <a:off x="2682775" y="1576851"/>
            <a:ext cx="2100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tasks previously </a:t>
            </a:r>
          </a:p>
          <a:p>
            <a:r>
              <a:rPr lang="en-US" sz="1600" dirty="0"/>
              <a:t>allocated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F0B9E-741A-9E93-81C1-E0EE91260141}"/>
              </a:ext>
            </a:extLst>
          </p:cNvPr>
          <p:cNvSpPr txBox="1"/>
          <p:nvPr/>
        </p:nvSpPr>
        <p:spPr>
          <a:xfrm>
            <a:off x="7330301" y="1581371"/>
            <a:ext cx="2323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Previously Allocated tasks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57E31-0AE9-BF94-B522-9C5AA445B44B}"/>
              </a:ext>
            </a:extLst>
          </p:cNvPr>
          <p:cNvSpPr txBox="1"/>
          <p:nvPr/>
        </p:nvSpPr>
        <p:spPr>
          <a:xfrm>
            <a:off x="1268785" y="2361174"/>
            <a:ext cx="379026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Direct = Distance(robot, new task)</a:t>
            </a:r>
          </a:p>
          <a:p>
            <a:r>
              <a:rPr lang="en-US" sz="1600" dirty="0"/>
              <a:t>Indirect = Distance(robot, charging station) </a:t>
            </a:r>
          </a:p>
          <a:p>
            <a:r>
              <a:rPr lang="en-US" sz="1600" dirty="0"/>
              <a:t>+ Distance(new task, charging station)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2D57A-60CD-1824-9A20-90337D0C90EB}"/>
              </a:ext>
            </a:extLst>
          </p:cNvPr>
          <p:cNvSpPr txBox="1"/>
          <p:nvPr/>
        </p:nvSpPr>
        <p:spPr>
          <a:xfrm>
            <a:off x="1000754" y="3714763"/>
            <a:ext cx="417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Check Battery = Current Battery - Direct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F3023-386A-96EC-FC4D-793A92BB28C3}"/>
              </a:ext>
            </a:extLst>
          </p:cNvPr>
          <p:cNvSpPr txBox="1"/>
          <p:nvPr/>
        </p:nvSpPr>
        <p:spPr>
          <a:xfrm>
            <a:off x="346403" y="4676118"/>
            <a:ext cx="2789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Bid = </a:t>
            </a:r>
            <a:r>
              <a:rPr lang="en-US" sz="1600" i="1" dirty="0"/>
              <a:t>Direct</a:t>
            </a:r>
          </a:p>
          <a:p>
            <a:r>
              <a:rPr lang="en-US" sz="1600" dirty="0"/>
              <a:t>Battery after task =</a:t>
            </a:r>
          </a:p>
          <a:p>
            <a:r>
              <a:rPr lang="en-US" sz="1600" dirty="0"/>
              <a:t>Current Battery - Distance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7730C6-15C6-0F24-977E-5C701D7971DE}"/>
              </a:ext>
            </a:extLst>
          </p:cNvPr>
          <p:cNvSpPr txBox="1"/>
          <p:nvPr/>
        </p:nvSpPr>
        <p:spPr>
          <a:xfrm>
            <a:off x="3121659" y="4676944"/>
            <a:ext cx="307168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Bid = </a:t>
            </a:r>
            <a:r>
              <a:rPr lang="en-US" sz="1600" i="1" dirty="0"/>
              <a:t>Indirect</a:t>
            </a:r>
          </a:p>
          <a:p>
            <a:r>
              <a:rPr lang="en-US" sz="1600" dirty="0"/>
              <a:t>Battery after task =</a:t>
            </a:r>
          </a:p>
          <a:p>
            <a:r>
              <a:rPr lang="en-US" sz="1600" dirty="0"/>
              <a:t>Max Recharge – task threshold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C508E0-B977-9BD9-995E-943E410525E5}"/>
              </a:ext>
            </a:extLst>
          </p:cNvPr>
          <p:cNvSpPr txBox="1"/>
          <p:nvPr/>
        </p:nvSpPr>
        <p:spPr>
          <a:xfrm>
            <a:off x="7014986" y="2328990"/>
            <a:ext cx="443782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Direct = Distance(old task, new task)</a:t>
            </a:r>
          </a:p>
          <a:p>
            <a:r>
              <a:rPr lang="en-US" sz="1600" dirty="0"/>
              <a:t>Indirect = Distance(old task, charging station) </a:t>
            </a:r>
          </a:p>
          <a:p>
            <a:r>
              <a:rPr lang="en-US" sz="1600" dirty="0"/>
              <a:t>+ Distance(new task, charging station)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012746-1CB2-5F9B-16D2-45B78886805D}"/>
              </a:ext>
            </a:extLst>
          </p:cNvPr>
          <p:cNvSpPr txBox="1"/>
          <p:nvPr/>
        </p:nvSpPr>
        <p:spPr>
          <a:xfrm>
            <a:off x="7222435" y="3416061"/>
            <a:ext cx="4063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Check Battery = Current Battery -  Direct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48F621-20E3-9936-8DBC-8CFFC28F2407}"/>
              </a:ext>
            </a:extLst>
          </p:cNvPr>
          <p:cNvSpPr txBox="1"/>
          <p:nvPr/>
        </p:nvSpPr>
        <p:spPr>
          <a:xfrm>
            <a:off x="6618163" y="4036426"/>
            <a:ext cx="26057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Bid = </a:t>
            </a:r>
            <a:r>
              <a:rPr lang="en-US" sz="1400" i="1" dirty="0"/>
              <a:t>Direct</a:t>
            </a:r>
          </a:p>
          <a:p>
            <a:r>
              <a:rPr lang="en-US" sz="1400" dirty="0"/>
              <a:t>Battery after task =</a:t>
            </a:r>
          </a:p>
          <a:p>
            <a:r>
              <a:rPr lang="en-US" sz="1400" dirty="0"/>
              <a:t>Current Battery - Distance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03851-DE10-4546-808C-58BB869AA4A0}"/>
              </a:ext>
            </a:extLst>
          </p:cNvPr>
          <p:cNvSpPr txBox="1"/>
          <p:nvPr/>
        </p:nvSpPr>
        <p:spPr>
          <a:xfrm>
            <a:off x="9094029" y="4058245"/>
            <a:ext cx="28402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Bid = </a:t>
            </a:r>
            <a:r>
              <a:rPr lang="en-US" sz="1400" i="1" dirty="0"/>
              <a:t>Indirect</a:t>
            </a:r>
          </a:p>
          <a:p>
            <a:r>
              <a:rPr lang="en-US" sz="1400" dirty="0"/>
              <a:t>Battery after task =</a:t>
            </a:r>
          </a:p>
          <a:p>
            <a:r>
              <a:rPr lang="en-US" sz="1400" dirty="0"/>
              <a:t>Max Recharge – task threshold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359908-4DB5-62B7-470A-20E1B14299D0}"/>
              </a:ext>
            </a:extLst>
          </p:cNvPr>
          <p:cNvSpPr txBox="1"/>
          <p:nvPr/>
        </p:nvSpPr>
        <p:spPr>
          <a:xfrm>
            <a:off x="7191061" y="5026007"/>
            <a:ext cx="3865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Check if the bid calculated &lt; the bid of the old task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9D9364-0D44-95BA-2FBD-340CD5F1CF22}"/>
              </a:ext>
            </a:extLst>
          </p:cNvPr>
          <p:cNvSpPr txBox="1"/>
          <p:nvPr/>
        </p:nvSpPr>
        <p:spPr>
          <a:xfrm>
            <a:off x="7222435" y="5522418"/>
            <a:ext cx="37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Priority for the new task = Index of old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40E4-0B25-D55D-8E11-894D9710C0CC}"/>
              </a:ext>
            </a:extLst>
          </p:cNvPr>
          <p:cNvSpPr/>
          <p:nvPr/>
        </p:nvSpPr>
        <p:spPr>
          <a:xfrm>
            <a:off x="4772622" y="276304"/>
            <a:ext cx="2449813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D88AF5-B351-C2D1-A96F-75239AEEF6E8}"/>
              </a:ext>
            </a:extLst>
          </p:cNvPr>
          <p:cNvSpPr/>
          <p:nvPr/>
        </p:nvSpPr>
        <p:spPr>
          <a:xfrm>
            <a:off x="5201443" y="966250"/>
            <a:ext cx="1571071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A61F44-42F5-BA61-D4C5-F357DAA8DF7C}"/>
              </a:ext>
            </a:extLst>
          </p:cNvPr>
          <p:cNvSpPr/>
          <p:nvPr/>
        </p:nvSpPr>
        <p:spPr>
          <a:xfrm>
            <a:off x="2547827" y="1594119"/>
            <a:ext cx="2029348" cy="5437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1685DC-EEAA-D42B-EB18-5C00B828E742}"/>
              </a:ext>
            </a:extLst>
          </p:cNvPr>
          <p:cNvSpPr/>
          <p:nvPr/>
        </p:nvSpPr>
        <p:spPr>
          <a:xfrm>
            <a:off x="7327319" y="1590785"/>
            <a:ext cx="2323521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C4F8FC-A0FF-C901-0E88-E64476CB24FF}"/>
              </a:ext>
            </a:extLst>
          </p:cNvPr>
          <p:cNvSpPr/>
          <p:nvPr/>
        </p:nvSpPr>
        <p:spPr>
          <a:xfrm>
            <a:off x="993422" y="2333969"/>
            <a:ext cx="4170139" cy="8634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E276AE-8B53-145E-7814-5084435C230B}"/>
              </a:ext>
            </a:extLst>
          </p:cNvPr>
          <p:cNvSpPr/>
          <p:nvPr/>
        </p:nvSpPr>
        <p:spPr>
          <a:xfrm>
            <a:off x="6722671" y="2251295"/>
            <a:ext cx="4388302" cy="9160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AB9719-A3F5-9530-F234-02E8BC92F623}"/>
              </a:ext>
            </a:extLst>
          </p:cNvPr>
          <p:cNvSpPr/>
          <p:nvPr/>
        </p:nvSpPr>
        <p:spPr>
          <a:xfrm>
            <a:off x="1124256" y="3715589"/>
            <a:ext cx="3923136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EFFB5B-4F9D-1C75-B575-5E8A63D99C2B}"/>
              </a:ext>
            </a:extLst>
          </p:cNvPr>
          <p:cNvSpPr/>
          <p:nvPr/>
        </p:nvSpPr>
        <p:spPr>
          <a:xfrm>
            <a:off x="225375" y="4620869"/>
            <a:ext cx="2449813" cy="8771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692665-0E77-CC66-CC5E-FBE786553060}"/>
              </a:ext>
            </a:extLst>
          </p:cNvPr>
          <p:cNvSpPr/>
          <p:nvPr/>
        </p:nvSpPr>
        <p:spPr>
          <a:xfrm>
            <a:off x="2946670" y="4620869"/>
            <a:ext cx="2938818" cy="8948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5FA052-BAD1-A5B6-E3A2-176A13F102B7}"/>
              </a:ext>
            </a:extLst>
          </p:cNvPr>
          <p:cNvSpPr/>
          <p:nvPr/>
        </p:nvSpPr>
        <p:spPr>
          <a:xfrm>
            <a:off x="7020621" y="3385197"/>
            <a:ext cx="3923136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E52062-0F2B-E5DA-BFBF-592D45C3B6D8}"/>
              </a:ext>
            </a:extLst>
          </p:cNvPr>
          <p:cNvSpPr/>
          <p:nvPr/>
        </p:nvSpPr>
        <p:spPr>
          <a:xfrm>
            <a:off x="6480313" y="4003242"/>
            <a:ext cx="2362582" cy="8154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D53C7B-380A-236D-83A7-2F96993DE039}"/>
              </a:ext>
            </a:extLst>
          </p:cNvPr>
          <p:cNvSpPr/>
          <p:nvPr/>
        </p:nvSpPr>
        <p:spPr>
          <a:xfrm>
            <a:off x="8968598" y="3999952"/>
            <a:ext cx="2646932" cy="81877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FC3CD5-4EB2-128C-6401-E8C91D71CB00}"/>
              </a:ext>
            </a:extLst>
          </p:cNvPr>
          <p:cNvSpPr/>
          <p:nvPr/>
        </p:nvSpPr>
        <p:spPr>
          <a:xfrm>
            <a:off x="6611172" y="4976882"/>
            <a:ext cx="4714852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CD0C74-1A1F-9405-262A-8591A4950941}"/>
              </a:ext>
            </a:extLst>
          </p:cNvPr>
          <p:cNvSpPr/>
          <p:nvPr/>
        </p:nvSpPr>
        <p:spPr>
          <a:xfrm>
            <a:off x="6967688" y="5522418"/>
            <a:ext cx="4143285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F1ED008-F0E0-BEA2-C6D9-772F49B61C4B}"/>
              </a:ext>
            </a:extLst>
          </p:cNvPr>
          <p:cNvCxnSpPr>
            <a:stCxn id="25" idx="1"/>
            <a:endCxn id="26" idx="0"/>
          </p:cNvCxnSpPr>
          <p:nvPr/>
        </p:nvCxnSpPr>
        <p:spPr>
          <a:xfrm rot="10800000" flipV="1">
            <a:off x="3562501" y="1150915"/>
            <a:ext cx="1638942" cy="44320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750CC2B-BB42-7604-C8A6-A3663449BCCA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>
            <a:off x="6772514" y="1150916"/>
            <a:ext cx="1716566" cy="43986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8ACD0168-B629-2D1C-6A0A-FF8A69A0A977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896322" y="3900255"/>
            <a:ext cx="227934" cy="71978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7201BBCC-0CFC-DB07-8AA1-2C72BA938EE4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047392" y="3900255"/>
            <a:ext cx="334013" cy="69759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C52D08C0-B330-6103-4FDC-D3DC7A287B14}"/>
              </a:ext>
            </a:extLst>
          </p:cNvPr>
          <p:cNvCxnSpPr>
            <a:cxnSpLocks/>
            <a:stCxn id="34" idx="1"/>
            <a:endCxn id="36" idx="1"/>
          </p:cNvCxnSpPr>
          <p:nvPr/>
        </p:nvCxnSpPr>
        <p:spPr>
          <a:xfrm rot="10800000" flipH="1" flipV="1">
            <a:off x="6480312" y="4410984"/>
            <a:ext cx="130859" cy="750563"/>
          </a:xfrm>
          <a:prstGeom prst="curvedConnector3">
            <a:avLst>
              <a:gd name="adj1" fmla="val -17469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A4371AC-CA71-1DAB-941C-D7E0FA97F225}"/>
              </a:ext>
            </a:extLst>
          </p:cNvPr>
          <p:cNvCxnSpPr>
            <a:cxnSpLocks/>
            <a:stCxn id="35" idx="3"/>
            <a:endCxn id="36" idx="3"/>
          </p:cNvCxnSpPr>
          <p:nvPr/>
        </p:nvCxnSpPr>
        <p:spPr>
          <a:xfrm flipH="1">
            <a:off x="11326024" y="4409340"/>
            <a:ext cx="289506" cy="752208"/>
          </a:xfrm>
          <a:prstGeom prst="curvedConnector3">
            <a:avLst>
              <a:gd name="adj1" fmla="val -789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2B1BB55-8DA1-3F5A-39E8-FF9C9914759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5986979" y="645636"/>
            <a:ext cx="10550" cy="3206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4B51DBE-BB41-55D7-004E-F8550D34154E}"/>
              </a:ext>
            </a:extLst>
          </p:cNvPr>
          <p:cNvCxnSpPr>
            <a:stCxn id="27" idx="2"/>
          </p:cNvCxnSpPr>
          <p:nvPr/>
        </p:nvCxnSpPr>
        <p:spPr>
          <a:xfrm flipH="1">
            <a:off x="8489079" y="1960117"/>
            <a:ext cx="1" cy="310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857040-7F8E-3E33-6A1E-111F2441928E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661604" y="3749574"/>
            <a:ext cx="334013" cy="253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9F43FA0-D9E3-2CD1-2974-659DFFBA6BD3}"/>
              </a:ext>
            </a:extLst>
          </p:cNvPr>
          <p:cNvCxnSpPr>
            <a:endCxn id="35" idx="0"/>
          </p:cNvCxnSpPr>
          <p:nvPr/>
        </p:nvCxnSpPr>
        <p:spPr>
          <a:xfrm>
            <a:off x="9886122" y="3749574"/>
            <a:ext cx="405942" cy="2503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Curved 128">
            <a:extLst>
              <a:ext uri="{FF2B5EF4-FFF2-40B4-BE49-F238E27FC236}">
                <a16:creationId xmlns:a16="http://schemas.microsoft.com/office/drawing/2014/main" id="{E894F5FF-8F37-4C7C-AE14-D1B3FCB8E5D0}"/>
              </a:ext>
            </a:extLst>
          </p:cNvPr>
          <p:cNvCxnSpPr>
            <a:stCxn id="36" idx="1"/>
            <a:endCxn id="37" idx="1"/>
          </p:cNvCxnSpPr>
          <p:nvPr/>
        </p:nvCxnSpPr>
        <p:spPr>
          <a:xfrm rot="10800000" flipH="1" flipV="1">
            <a:off x="6611172" y="5161548"/>
            <a:ext cx="356516" cy="545536"/>
          </a:xfrm>
          <a:prstGeom prst="curvedConnector3">
            <a:avLst>
              <a:gd name="adj1" fmla="val -6412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E3DFC8-4048-A068-BFCC-74935AF2DEF9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9650840" y="1750648"/>
            <a:ext cx="2265648" cy="248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A16CBEBB-3471-F106-3529-71D2C2DDB7D4}"/>
              </a:ext>
            </a:extLst>
          </p:cNvPr>
          <p:cNvSpPr txBox="1"/>
          <p:nvPr/>
        </p:nvSpPr>
        <p:spPr>
          <a:xfrm>
            <a:off x="1058839" y="4226631"/>
            <a:ext cx="140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&gt; Threshold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BB30C10-AD83-49A9-D934-E0C3F35719FB}"/>
              </a:ext>
            </a:extLst>
          </p:cNvPr>
          <p:cNvSpPr txBox="1"/>
          <p:nvPr/>
        </p:nvSpPr>
        <p:spPr>
          <a:xfrm>
            <a:off x="4278498" y="4254758"/>
            <a:ext cx="140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&lt; Threshold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66F42A7-8FDB-1E0D-3061-159407D2E163}"/>
              </a:ext>
            </a:extLst>
          </p:cNvPr>
          <p:cNvSpPr txBox="1"/>
          <p:nvPr/>
        </p:nvSpPr>
        <p:spPr>
          <a:xfrm>
            <a:off x="6556941" y="3735459"/>
            <a:ext cx="140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&gt; Threshold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2C4B3B-102E-E247-9DB8-9F3FC3B88288}"/>
              </a:ext>
            </a:extLst>
          </p:cNvPr>
          <p:cNvSpPr txBox="1"/>
          <p:nvPr/>
        </p:nvSpPr>
        <p:spPr>
          <a:xfrm>
            <a:off x="10610599" y="3742202"/>
            <a:ext cx="1307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&lt; Threshold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933F209-058E-03CD-B7FA-CC7AF4C1C306}"/>
              </a:ext>
            </a:extLst>
          </p:cNvPr>
          <p:cNvCxnSpPr>
            <a:stCxn id="26" idx="2"/>
          </p:cNvCxnSpPr>
          <p:nvPr/>
        </p:nvCxnSpPr>
        <p:spPr>
          <a:xfrm>
            <a:off x="3562501" y="2137889"/>
            <a:ext cx="0" cy="223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B8BCE3D-A955-5E4E-E1A0-097FEAE41526}"/>
              </a:ext>
            </a:extLst>
          </p:cNvPr>
          <p:cNvCxnSpPr>
            <a:cxnSpLocks/>
          </p:cNvCxnSpPr>
          <p:nvPr/>
        </p:nvCxnSpPr>
        <p:spPr>
          <a:xfrm>
            <a:off x="11891977" y="1750648"/>
            <a:ext cx="53437" cy="3590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A8BAE60-3383-B28E-034F-E44CE42E7EA4}"/>
              </a:ext>
            </a:extLst>
          </p:cNvPr>
          <p:cNvCxnSpPr>
            <a:cxnSpLocks/>
          </p:cNvCxnSpPr>
          <p:nvPr/>
        </p:nvCxnSpPr>
        <p:spPr>
          <a:xfrm>
            <a:off x="11326024" y="5341168"/>
            <a:ext cx="619390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B2FD621-1496-0891-5E2B-671DE16179A9}"/>
              </a:ext>
            </a:extLst>
          </p:cNvPr>
          <p:cNvSpPr txBox="1"/>
          <p:nvPr/>
        </p:nvSpPr>
        <p:spPr>
          <a:xfrm>
            <a:off x="6537453" y="5406990"/>
            <a:ext cx="626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Yes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BD13251-58DF-0503-3EBA-F27C5AF89A22}"/>
              </a:ext>
            </a:extLst>
          </p:cNvPr>
          <p:cNvSpPr txBox="1"/>
          <p:nvPr/>
        </p:nvSpPr>
        <p:spPr>
          <a:xfrm>
            <a:off x="11549397" y="5095623"/>
            <a:ext cx="5791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No</a:t>
            </a:r>
            <a:endParaRPr lang="en-US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767ADA19-2E4E-2ED2-81BD-F045FD44D78D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78492" y="3197448"/>
            <a:ext cx="7332" cy="518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DA2A40C6-841D-DAE5-4425-F6223EB4F12A}"/>
              </a:ext>
            </a:extLst>
          </p:cNvPr>
          <p:cNvCxnSpPr>
            <a:stCxn id="29" idx="2"/>
          </p:cNvCxnSpPr>
          <p:nvPr/>
        </p:nvCxnSpPr>
        <p:spPr>
          <a:xfrm>
            <a:off x="8916822" y="3167347"/>
            <a:ext cx="0" cy="217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B35DAFB-0E2C-046E-A17F-A11DA129D85B}"/>
              </a:ext>
            </a:extLst>
          </p:cNvPr>
          <p:cNvSpPr txBox="1"/>
          <p:nvPr/>
        </p:nvSpPr>
        <p:spPr>
          <a:xfrm>
            <a:off x="7390173" y="1918275"/>
            <a:ext cx="1099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Old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0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13FF-8C8D-7906-FACB-16A3D8D6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Trade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D414E-520E-27BA-C423-2110B063136B}"/>
              </a:ext>
            </a:extLst>
          </p:cNvPr>
          <p:cNvSpPr txBox="1"/>
          <p:nvPr/>
        </p:nvSpPr>
        <p:spPr>
          <a:xfrm>
            <a:off x="3081131" y="2477508"/>
            <a:ext cx="190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the best task for the robot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EA430-0F2A-0B75-3641-85ECEB16ED76}"/>
              </a:ext>
            </a:extLst>
          </p:cNvPr>
          <p:cNvSpPr txBox="1"/>
          <p:nvPr/>
        </p:nvSpPr>
        <p:spPr>
          <a:xfrm>
            <a:off x="7595153" y="2339009"/>
            <a:ext cx="277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robot is the auctioneer, then let others know who the winner of the task 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851414-51DC-20C8-C14E-B1CA6DC90242}"/>
              </a:ext>
            </a:extLst>
          </p:cNvPr>
          <p:cNvSpPr/>
          <p:nvPr/>
        </p:nvSpPr>
        <p:spPr>
          <a:xfrm>
            <a:off x="2941983" y="2173357"/>
            <a:ext cx="2272747" cy="13255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56B41-4285-E189-10CF-D78B2678046F}"/>
              </a:ext>
            </a:extLst>
          </p:cNvPr>
          <p:cNvSpPr/>
          <p:nvPr/>
        </p:nvSpPr>
        <p:spPr>
          <a:xfrm>
            <a:off x="7427843" y="2067339"/>
            <a:ext cx="3067879" cy="14315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14AE5B1-984C-CAB1-1E81-8E8EE1617E3E}"/>
              </a:ext>
            </a:extLst>
          </p:cNvPr>
          <p:cNvCxnSpPr/>
          <p:nvPr/>
        </p:nvCxnSpPr>
        <p:spPr>
          <a:xfrm rot="5400000">
            <a:off x="4459357" y="1225826"/>
            <a:ext cx="954157" cy="94090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4B10BF5-0783-3547-F892-DA853271E789}"/>
              </a:ext>
            </a:extLst>
          </p:cNvPr>
          <p:cNvCxnSpPr/>
          <p:nvPr/>
        </p:nvCxnSpPr>
        <p:spPr>
          <a:xfrm rot="16200000" flipH="1">
            <a:off x="6871252" y="1252330"/>
            <a:ext cx="848140" cy="78187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55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EC546D-2E57-FD91-0FFF-92B93C2F7656}"/>
              </a:ext>
            </a:extLst>
          </p:cNvPr>
          <p:cNvSpPr txBox="1"/>
          <p:nvPr/>
        </p:nvSpPr>
        <p:spPr>
          <a:xfrm>
            <a:off x="5869751" y="412671"/>
            <a:ext cx="1727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Task Trade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5B3B8-C643-C1E9-522B-615284C05B2B}"/>
              </a:ext>
            </a:extLst>
          </p:cNvPr>
          <p:cNvSpPr txBox="1"/>
          <p:nvPr/>
        </p:nvSpPr>
        <p:spPr>
          <a:xfrm>
            <a:off x="5560890" y="1119108"/>
            <a:ext cx="2408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Check if best task is known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2EF09-33A0-B834-B6C3-9F03B6C69661}"/>
              </a:ext>
            </a:extLst>
          </p:cNvPr>
          <p:cNvSpPr txBox="1"/>
          <p:nvPr/>
        </p:nvSpPr>
        <p:spPr>
          <a:xfrm>
            <a:off x="3476975" y="1833153"/>
            <a:ext cx="1775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Task with the minimum bid from trade list from tasks of the robot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ABFA5-AA2E-1F4F-D4FA-B876EF2479C3}"/>
              </a:ext>
            </a:extLst>
          </p:cNvPr>
          <p:cNvSpPr txBox="1"/>
          <p:nvPr/>
        </p:nvSpPr>
        <p:spPr>
          <a:xfrm>
            <a:off x="3476975" y="3371243"/>
            <a:ext cx="18486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Send a new bid vector to check if others have lower bids, if not proceed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1B745-AA70-BAA9-98F6-E26165BB29D0}"/>
              </a:ext>
            </a:extLst>
          </p:cNvPr>
          <p:cNvSpPr txBox="1"/>
          <p:nvPr/>
        </p:nvSpPr>
        <p:spPr>
          <a:xfrm>
            <a:off x="8393030" y="3310243"/>
            <a:ext cx="2911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task is originally of the robot</a:t>
            </a:r>
          </a:p>
          <a:p>
            <a:r>
              <a:rPr lang="en-US" sz="1600" dirty="0"/>
              <a:t>- Update Best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80290-F052-2090-CC8A-A5246731BD50}"/>
              </a:ext>
            </a:extLst>
          </p:cNvPr>
          <p:cNvSpPr txBox="1"/>
          <p:nvPr/>
        </p:nvSpPr>
        <p:spPr>
          <a:xfrm>
            <a:off x="8244329" y="4278701"/>
            <a:ext cx="2894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robot is auctioneer, create a message and send to neighbors who the winner is, for the winner to accept it and others reject 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9B2C9-6AA0-34BE-D101-E44E651E9C55}"/>
              </a:ext>
            </a:extLst>
          </p:cNvPr>
          <p:cNvSpPr/>
          <p:nvPr/>
        </p:nvSpPr>
        <p:spPr>
          <a:xfrm>
            <a:off x="5823284" y="467513"/>
            <a:ext cx="1773799" cy="254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B907D-51FE-9E4C-C2AD-6529C8947711}"/>
              </a:ext>
            </a:extLst>
          </p:cNvPr>
          <p:cNvSpPr/>
          <p:nvPr/>
        </p:nvSpPr>
        <p:spPr>
          <a:xfrm>
            <a:off x="5445149" y="1148156"/>
            <a:ext cx="2640283" cy="3067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F5CB8-28E3-5E9C-B965-3C188783ADEE}"/>
              </a:ext>
            </a:extLst>
          </p:cNvPr>
          <p:cNvSpPr/>
          <p:nvPr/>
        </p:nvSpPr>
        <p:spPr>
          <a:xfrm>
            <a:off x="3451344" y="1762538"/>
            <a:ext cx="1717003" cy="12003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2029D6-05C1-99EC-28E6-B56A4CC3C14E}"/>
              </a:ext>
            </a:extLst>
          </p:cNvPr>
          <p:cNvSpPr/>
          <p:nvPr/>
        </p:nvSpPr>
        <p:spPr>
          <a:xfrm>
            <a:off x="3451344" y="3263522"/>
            <a:ext cx="1746396" cy="13291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1AC9AD-7A11-8B59-6B4B-16CE935DC7E4}"/>
              </a:ext>
            </a:extLst>
          </p:cNvPr>
          <p:cNvSpPr/>
          <p:nvPr/>
        </p:nvSpPr>
        <p:spPr>
          <a:xfrm>
            <a:off x="8181474" y="3263522"/>
            <a:ext cx="3533846" cy="6463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2C37F1-8B43-70DC-6D1F-F55011DFB06E}"/>
              </a:ext>
            </a:extLst>
          </p:cNvPr>
          <p:cNvSpPr/>
          <p:nvPr/>
        </p:nvSpPr>
        <p:spPr>
          <a:xfrm>
            <a:off x="8229600" y="4174435"/>
            <a:ext cx="2818827" cy="15319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1BEEEDD-2089-67C0-24FD-7B1BA0C3E29D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4309847" y="1301534"/>
            <a:ext cx="1135303" cy="46100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3DB2D0D-1A44-07F6-A4D2-702BC0406235}"/>
              </a:ext>
            </a:extLst>
          </p:cNvPr>
          <p:cNvCxnSpPr>
            <a:stCxn id="11" idx="3"/>
          </p:cNvCxnSpPr>
          <p:nvPr/>
        </p:nvCxnSpPr>
        <p:spPr>
          <a:xfrm>
            <a:off x="8085432" y="1301535"/>
            <a:ext cx="1890466" cy="196198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6E707699-9EA0-08E5-4012-240BCA0DD4B4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9829856" y="4028393"/>
            <a:ext cx="264582" cy="2750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D7C8C803-6003-3BD8-1608-418F81C21952}"/>
              </a:ext>
            </a:extLst>
          </p:cNvPr>
          <p:cNvCxnSpPr>
            <a:cxnSpLocks/>
            <a:endCxn id="15" idx="1"/>
          </p:cNvCxnSpPr>
          <p:nvPr/>
        </p:nvCxnSpPr>
        <p:spPr>
          <a:xfrm rot="16200000" flipH="1">
            <a:off x="7023316" y="3734136"/>
            <a:ext cx="1511421" cy="90114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69EAE0-5E71-223B-760D-C48E6C91C734}"/>
              </a:ext>
            </a:extLst>
          </p:cNvPr>
          <p:cNvSpPr txBox="1"/>
          <p:nvPr/>
        </p:nvSpPr>
        <p:spPr>
          <a:xfrm>
            <a:off x="4309846" y="114815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272339-77B9-1F3F-59A4-ED5EE4742FA4}"/>
              </a:ext>
            </a:extLst>
          </p:cNvPr>
          <p:cNvSpPr txBox="1"/>
          <p:nvPr/>
        </p:nvSpPr>
        <p:spPr>
          <a:xfrm>
            <a:off x="9206039" y="151290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97321F-1DA6-7613-CA94-E50F76A0EA88}"/>
              </a:ext>
            </a:extLst>
          </p:cNvPr>
          <p:cNvSpPr txBox="1"/>
          <p:nvPr/>
        </p:nvSpPr>
        <p:spPr>
          <a:xfrm>
            <a:off x="5453566" y="3880632"/>
            <a:ext cx="1411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 some time for responses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845681-704B-3ECE-D936-06C2F9F1C9FA}"/>
              </a:ext>
            </a:extLst>
          </p:cNvPr>
          <p:cNvCxnSpPr/>
          <p:nvPr/>
        </p:nvCxnSpPr>
        <p:spPr>
          <a:xfrm>
            <a:off x="5197740" y="3429000"/>
            <a:ext cx="2983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E5676F-4EB5-A5D1-783D-CEA2BF29837A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4309846" y="2962867"/>
            <a:ext cx="14696" cy="300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D2DA1A-3A66-4DB7-CC58-059F6CAD424B}"/>
              </a:ext>
            </a:extLst>
          </p:cNvPr>
          <p:cNvCxnSpPr/>
          <p:nvPr/>
        </p:nvCxnSpPr>
        <p:spPr>
          <a:xfrm>
            <a:off x="6559826" y="751225"/>
            <a:ext cx="0" cy="3969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789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EB06-08EB-03B5-6F6F-0A73485D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58DC-BBEA-F10C-7543-B06D9F0D1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 per robot</a:t>
            </a:r>
          </a:p>
          <a:p>
            <a:pPr lvl="1"/>
            <a:r>
              <a:rPr lang="en-US" dirty="0"/>
              <a:t>Tasks allocated to robot</a:t>
            </a:r>
          </a:p>
          <a:p>
            <a:r>
              <a:rPr lang="en-US" b="1" dirty="0"/>
              <a:t>Bid per task</a:t>
            </a:r>
          </a:p>
          <a:p>
            <a:pPr lvl="1"/>
            <a:r>
              <a:rPr lang="en-US" dirty="0"/>
              <a:t>Bid of the tasks allocated to the robot</a:t>
            </a:r>
          </a:p>
          <a:p>
            <a:r>
              <a:rPr lang="en-US" b="1" dirty="0"/>
              <a:t>Battery after task</a:t>
            </a:r>
          </a:p>
          <a:p>
            <a:pPr lvl="1"/>
            <a:r>
              <a:rPr lang="en-US" dirty="0"/>
              <a:t>Battery after task for tasks allocated to the robot</a:t>
            </a:r>
          </a:p>
        </p:txBody>
      </p:sp>
    </p:spTree>
    <p:extLst>
      <p:ext uri="{BB962C8B-B14F-4D97-AF65-F5344CB8AC3E}">
        <p14:creationId xmlns:p14="http://schemas.microsoft.com/office/powerpoint/2010/main" val="325163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74EF7C-6224-7AA3-D41C-8089CD7575C9}"/>
              </a:ext>
            </a:extLst>
          </p:cNvPr>
          <p:cNvSpPr txBox="1"/>
          <p:nvPr/>
        </p:nvSpPr>
        <p:spPr>
          <a:xfrm>
            <a:off x="5749052" y="300372"/>
            <a:ext cx="124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Update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AB5CA-75F1-2E2B-50B9-102B843EEF05}"/>
              </a:ext>
            </a:extLst>
          </p:cNvPr>
          <p:cNvSpPr txBox="1"/>
          <p:nvPr/>
        </p:nvSpPr>
        <p:spPr>
          <a:xfrm>
            <a:off x="2754122" y="1464839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Best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2AC4D-8A60-F0D0-0F8D-02BCCC4FB02C}"/>
              </a:ext>
            </a:extLst>
          </p:cNvPr>
          <p:cNvSpPr txBox="1"/>
          <p:nvPr/>
        </p:nvSpPr>
        <p:spPr>
          <a:xfrm>
            <a:off x="2652210" y="2742605"/>
            <a:ext cx="1550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Dummy bid vector to the bid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20539-0B0F-A39C-72A8-916E5863D31D}"/>
              </a:ext>
            </a:extLst>
          </p:cNvPr>
          <p:cNvSpPr txBox="1"/>
          <p:nvPr/>
        </p:nvSpPr>
        <p:spPr>
          <a:xfrm>
            <a:off x="2489884" y="4141083"/>
            <a:ext cx="1504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Insert data of best task into our lists in priority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91223-E9C8-39AA-9D59-CE82734B91A4}"/>
              </a:ext>
            </a:extLst>
          </p:cNvPr>
          <p:cNvSpPr txBox="1"/>
          <p:nvPr/>
        </p:nvSpPr>
        <p:spPr>
          <a:xfrm>
            <a:off x="5712251" y="1160639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Status = Perform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62D6F-4D06-0B9E-302E-07EBF488ECE9}"/>
              </a:ext>
            </a:extLst>
          </p:cNvPr>
          <p:cNvSpPr txBox="1"/>
          <p:nvPr/>
        </p:nvSpPr>
        <p:spPr>
          <a:xfrm>
            <a:off x="5723240" y="1957111"/>
            <a:ext cx="18486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 task</a:t>
            </a:r>
          </a:p>
          <a:p>
            <a:r>
              <a:rPr lang="en-US" sz="1600" dirty="0"/>
              <a:t>- Allocate the first task in task per robot as the current task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B9D2B-0B64-A4E7-ED35-2D9C08678A9F}"/>
              </a:ext>
            </a:extLst>
          </p:cNvPr>
          <p:cNvSpPr txBox="1"/>
          <p:nvPr/>
        </p:nvSpPr>
        <p:spPr>
          <a:xfrm>
            <a:off x="5475061" y="4007983"/>
            <a:ext cx="2378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 task complete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Remove details about the task completed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Set current task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41622-F326-EFAF-9BFA-DEEB56C8F066}"/>
              </a:ext>
            </a:extLst>
          </p:cNvPr>
          <p:cNvSpPr txBox="1"/>
          <p:nvPr/>
        </p:nvSpPr>
        <p:spPr>
          <a:xfrm>
            <a:off x="9666188" y="1461215"/>
            <a:ext cx="1351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Status = Refill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E05F93-5F93-9C10-8BE3-26E778C6CE6B}"/>
              </a:ext>
            </a:extLst>
          </p:cNvPr>
          <p:cNvSpPr txBox="1"/>
          <p:nvPr/>
        </p:nvSpPr>
        <p:spPr>
          <a:xfrm>
            <a:off x="9348935" y="3515541"/>
            <a:ext cx="23817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Set current task = 0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Create bid vector messages about each task in the list and send it to the bid list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Clear all lists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DEC1E7-B4A5-71D3-8DF1-AB5E91935E86}"/>
              </a:ext>
            </a:extLst>
          </p:cNvPr>
          <p:cNvSpPr/>
          <p:nvPr/>
        </p:nvSpPr>
        <p:spPr>
          <a:xfrm>
            <a:off x="5749052" y="300372"/>
            <a:ext cx="1241878" cy="369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4CA75B-0436-A5A5-4DF2-63C4B366FCA0}"/>
              </a:ext>
            </a:extLst>
          </p:cNvPr>
          <p:cNvSpPr/>
          <p:nvPr/>
        </p:nvSpPr>
        <p:spPr>
          <a:xfrm>
            <a:off x="2579405" y="1469685"/>
            <a:ext cx="1241878" cy="369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86490D-D851-3C8D-4CD7-2DADE719A658}"/>
              </a:ext>
            </a:extLst>
          </p:cNvPr>
          <p:cNvSpPr/>
          <p:nvPr/>
        </p:nvSpPr>
        <p:spPr>
          <a:xfrm>
            <a:off x="5702271" y="1160640"/>
            <a:ext cx="1613128" cy="369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43A19-3D8D-2828-7AD5-9403015391B9}"/>
              </a:ext>
            </a:extLst>
          </p:cNvPr>
          <p:cNvSpPr/>
          <p:nvPr/>
        </p:nvSpPr>
        <p:spPr>
          <a:xfrm>
            <a:off x="9526678" y="1464839"/>
            <a:ext cx="1606792" cy="369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CAFF12-737D-C7C9-4643-1AA36BB0829F}"/>
              </a:ext>
            </a:extLst>
          </p:cNvPr>
          <p:cNvSpPr/>
          <p:nvPr/>
        </p:nvSpPr>
        <p:spPr>
          <a:xfrm>
            <a:off x="2525813" y="2690450"/>
            <a:ext cx="1333089" cy="9233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6CB781-915C-447A-1E98-949C344A2498}"/>
              </a:ext>
            </a:extLst>
          </p:cNvPr>
          <p:cNvSpPr/>
          <p:nvPr/>
        </p:nvSpPr>
        <p:spPr>
          <a:xfrm>
            <a:off x="2420764" y="4119339"/>
            <a:ext cx="1550505" cy="11207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15E15A-0838-3FB4-FCCF-CD56074145E3}"/>
              </a:ext>
            </a:extLst>
          </p:cNvPr>
          <p:cNvSpPr/>
          <p:nvPr/>
        </p:nvSpPr>
        <p:spPr>
          <a:xfrm>
            <a:off x="5602625" y="1911120"/>
            <a:ext cx="1950142" cy="14035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FB22E8-8ECE-B8B6-1128-7502A6120364}"/>
              </a:ext>
            </a:extLst>
          </p:cNvPr>
          <p:cNvSpPr/>
          <p:nvPr/>
        </p:nvSpPr>
        <p:spPr>
          <a:xfrm>
            <a:off x="5428677" y="3763532"/>
            <a:ext cx="2378001" cy="14773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BA730D-5F21-70F4-17D7-8C103307C87B}"/>
              </a:ext>
            </a:extLst>
          </p:cNvPr>
          <p:cNvSpPr/>
          <p:nvPr/>
        </p:nvSpPr>
        <p:spPr>
          <a:xfrm>
            <a:off x="9302551" y="3259752"/>
            <a:ext cx="2378000" cy="1958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E27A9B25-D405-5446-894A-42F0EBB3AA5C}"/>
              </a:ext>
            </a:extLst>
          </p:cNvPr>
          <p:cNvCxnSpPr>
            <a:stCxn id="14" idx="1"/>
            <a:endCxn id="15" idx="0"/>
          </p:cNvCxnSpPr>
          <p:nvPr/>
        </p:nvCxnSpPr>
        <p:spPr>
          <a:xfrm rot="10800000" flipV="1">
            <a:off x="3200344" y="485037"/>
            <a:ext cx="2548708" cy="98464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B27FB62-BAEB-ED01-284E-D96C46E93E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23954" y="915171"/>
            <a:ext cx="490935" cy="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69D2DB2-27BD-1E21-B4CB-AFCD122E4A52}"/>
              </a:ext>
            </a:extLst>
          </p:cNvPr>
          <p:cNvCxnSpPr>
            <a:stCxn id="14" idx="3"/>
            <a:endCxn id="17" idx="0"/>
          </p:cNvCxnSpPr>
          <p:nvPr/>
        </p:nvCxnSpPr>
        <p:spPr>
          <a:xfrm>
            <a:off x="6990930" y="485038"/>
            <a:ext cx="3339144" cy="97980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2645A8-CEAA-A978-2637-444F1795752F}"/>
              </a:ext>
            </a:extLst>
          </p:cNvPr>
          <p:cNvCxnSpPr>
            <a:stCxn id="17" idx="2"/>
          </p:cNvCxnSpPr>
          <p:nvPr/>
        </p:nvCxnSpPr>
        <p:spPr>
          <a:xfrm>
            <a:off x="10330074" y="1834171"/>
            <a:ext cx="11844" cy="1425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8E6A41-EEA1-C545-8863-00C0E93F8DD2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 flipH="1">
            <a:off x="3192358" y="1839017"/>
            <a:ext cx="7986" cy="851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88B5D7-DD31-EB17-C8CD-73E7E9780463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3192358" y="3613779"/>
            <a:ext cx="3659" cy="505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06686E-0A8F-A419-48EE-C640E14069A9}"/>
              </a:ext>
            </a:extLst>
          </p:cNvPr>
          <p:cNvCxnSpPr>
            <a:cxnSpLocks/>
          </p:cNvCxnSpPr>
          <p:nvPr/>
        </p:nvCxnSpPr>
        <p:spPr>
          <a:xfrm>
            <a:off x="6356928" y="1547414"/>
            <a:ext cx="0" cy="363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AFEE00-E446-7307-7F87-AC7AA5393882}"/>
              </a:ext>
            </a:extLst>
          </p:cNvPr>
          <p:cNvCxnSpPr/>
          <p:nvPr/>
        </p:nvCxnSpPr>
        <p:spPr>
          <a:xfrm>
            <a:off x="6369420" y="3314683"/>
            <a:ext cx="0" cy="4488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11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D512-D429-1AD7-126D-652A42BC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037" y="2386081"/>
            <a:ext cx="5210598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Live Demos</a:t>
            </a:r>
          </a:p>
        </p:txBody>
      </p:sp>
    </p:spTree>
    <p:extLst>
      <p:ext uri="{BB962C8B-B14F-4D97-AF65-F5344CB8AC3E}">
        <p14:creationId xmlns:p14="http://schemas.microsoft.com/office/powerpoint/2010/main" val="268035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0C2F-8AE9-651B-FAC8-3CFAFAF7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8D8E-1FF7-C3E6-DD81-1B075E564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a decentralized auction-based algorithm considering resources.</a:t>
            </a:r>
          </a:p>
          <a:p>
            <a:r>
              <a:rPr lang="en-US" dirty="0"/>
              <a:t>Comparison with a centralized system.</a:t>
            </a:r>
          </a:p>
          <a:p>
            <a:r>
              <a:rPr lang="en-US" dirty="0"/>
              <a:t>Future work: Modular programming for each robot separately and monitor communication delays.</a:t>
            </a:r>
          </a:p>
        </p:txBody>
      </p:sp>
    </p:spTree>
    <p:extLst>
      <p:ext uri="{BB962C8B-B14F-4D97-AF65-F5344CB8AC3E}">
        <p14:creationId xmlns:p14="http://schemas.microsoft.com/office/powerpoint/2010/main" val="5254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688603-652F-CAEC-8540-FCCE4035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C07411-4261-90BC-2153-C439030AB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1350" y="1587086"/>
            <a:ext cx="9262451" cy="40138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System Architecture</a:t>
            </a:r>
          </a:p>
          <a:p>
            <a:pPr>
              <a:lnSpc>
                <a:spcPct val="150000"/>
              </a:lnSpc>
            </a:pPr>
            <a:r>
              <a:rPr lang="en-US" dirty="0"/>
              <a:t>Algorithms</a:t>
            </a:r>
          </a:p>
          <a:p>
            <a:pPr>
              <a:lnSpc>
                <a:spcPct val="150000"/>
              </a:lnSpc>
            </a:pPr>
            <a:r>
              <a:rPr lang="en-US" dirty="0"/>
              <a:t>Videos</a:t>
            </a:r>
          </a:p>
          <a:p>
            <a:pPr>
              <a:lnSpc>
                <a:spcPct val="150000"/>
              </a:lnSpc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30842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5BD8-91F4-EAD7-A286-648BAB32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A5383-888E-2912-EA2A-A27192FF4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Task Allocation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Auction Based Task Allocation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Taxonomy of the project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ST-SR-TA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Resources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Project Description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Build a task allocator which considers the resources of the robot.</a:t>
            </a:r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6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FBB0-BD12-6509-637D-B3986D3E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E31A5-7DAC-344B-DCF1-AFB698CC36B7}"/>
              </a:ext>
            </a:extLst>
          </p:cNvPr>
          <p:cNvSpPr/>
          <p:nvPr/>
        </p:nvSpPr>
        <p:spPr>
          <a:xfrm>
            <a:off x="2584174" y="1987480"/>
            <a:ext cx="2690191" cy="138485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Winner Update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F523E-5866-B819-D266-013D4EE95D78}"/>
              </a:ext>
            </a:extLst>
          </p:cNvPr>
          <p:cNvSpPr/>
          <p:nvPr/>
        </p:nvSpPr>
        <p:spPr>
          <a:xfrm>
            <a:off x="6208646" y="3820436"/>
            <a:ext cx="2690191" cy="138485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List Update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67F811-A43C-9F12-C36D-2A3454ECACC0}"/>
              </a:ext>
            </a:extLst>
          </p:cNvPr>
          <p:cNvSpPr/>
          <p:nvPr/>
        </p:nvSpPr>
        <p:spPr>
          <a:xfrm>
            <a:off x="6208646" y="1987479"/>
            <a:ext cx="2690191" cy="138485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Bid Generator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CE4B0B-C99A-3B5C-DF16-7D4545DF34CF}"/>
              </a:ext>
            </a:extLst>
          </p:cNvPr>
          <p:cNvSpPr/>
          <p:nvPr/>
        </p:nvSpPr>
        <p:spPr>
          <a:xfrm>
            <a:off x="2584173" y="3820437"/>
            <a:ext cx="2690191" cy="138485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Trade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89394-8C05-72EE-EE04-42C23A378CC3}"/>
              </a:ext>
            </a:extLst>
          </p:cNvPr>
          <p:cNvSpPr/>
          <p:nvPr/>
        </p:nvSpPr>
        <p:spPr>
          <a:xfrm>
            <a:off x="2091350" y="1444487"/>
            <a:ext cx="7516476" cy="44129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CA98C-F1AE-259A-B0BE-1B030BE397BE}"/>
              </a:ext>
            </a:extLst>
          </p:cNvPr>
          <p:cNvSpPr txBox="1"/>
          <p:nvPr/>
        </p:nvSpPr>
        <p:spPr>
          <a:xfrm>
            <a:off x="8382001" y="5355887"/>
            <a:ext cx="1225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ROBOT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D1539D-ECE9-F723-4ED8-F144545C21F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040296" y="2679906"/>
            <a:ext cx="15438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259114-E685-5D53-5C97-40B1292A3F5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040296" y="4512863"/>
            <a:ext cx="15438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57A7EA-D445-B16B-B208-30027923CB19}"/>
              </a:ext>
            </a:extLst>
          </p:cNvPr>
          <p:cNvCxnSpPr/>
          <p:nvPr/>
        </p:nvCxnSpPr>
        <p:spPr>
          <a:xfrm>
            <a:off x="5274364" y="2345635"/>
            <a:ext cx="93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CB06B7-4BEA-B939-627D-5F139EB62115}"/>
              </a:ext>
            </a:extLst>
          </p:cNvPr>
          <p:cNvCxnSpPr>
            <a:cxnSpLocks/>
          </p:cNvCxnSpPr>
          <p:nvPr/>
        </p:nvCxnSpPr>
        <p:spPr>
          <a:xfrm flipH="1">
            <a:off x="5274364" y="3028123"/>
            <a:ext cx="93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EC47B1-0318-4BED-4106-E15AF101AD0A}"/>
              </a:ext>
            </a:extLst>
          </p:cNvPr>
          <p:cNvCxnSpPr/>
          <p:nvPr/>
        </p:nvCxnSpPr>
        <p:spPr>
          <a:xfrm>
            <a:off x="3081130" y="3372330"/>
            <a:ext cx="0" cy="44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CC6C0C3-12B7-5FC4-5AEC-A380877A7AF7}"/>
              </a:ext>
            </a:extLst>
          </p:cNvPr>
          <p:cNvCxnSpPr/>
          <p:nvPr/>
        </p:nvCxnSpPr>
        <p:spPr>
          <a:xfrm flipV="1">
            <a:off x="4558748" y="3372330"/>
            <a:ext cx="0" cy="44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7C5D69-ECDE-9861-4EE7-102BDBA41651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5274364" y="4512862"/>
            <a:ext cx="934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BB4E3C-FA16-B844-8F73-2CBE355F3ABB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7553742" y="3372330"/>
            <a:ext cx="0" cy="44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ACD2A8-7F61-67B4-9782-AAB3EB02B625}"/>
              </a:ext>
            </a:extLst>
          </p:cNvPr>
          <p:cNvCxnSpPr/>
          <p:nvPr/>
        </p:nvCxnSpPr>
        <p:spPr>
          <a:xfrm flipH="1" flipV="1">
            <a:off x="5274364" y="3372330"/>
            <a:ext cx="934282" cy="44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F1CADE5-2D65-B2C2-36FA-FC3A0462AE6C}"/>
              </a:ext>
            </a:extLst>
          </p:cNvPr>
          <p:cNvSpPr txBox="1"/>
          <p:nvPr/>
        </p:nvSpPr>
        <p:spPr>
          <a:xfrm>
            <a:off x="1372418" y="4203950"/>
            <a:ext cx="143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90ADD2-2383-AF0B-1441-CC63B83949D8}"/>
              </a:ext>
            </a:extLst>
          </p:cNvPr>
          <p:cNvSpPr txBox="1"/>
          <p:nvPr/>
        </p:nvSpPr>
        <p:spPr>
          <a:xfrm>
            <a:off x="1326464" y="2370993"/>
            <a:ext cx="143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93432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9BA7-D7C0-E6E9-B472-F5A89DC6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A5DDF-C11D-0076-4E7D-493C8D9E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Winner Update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Bid Generator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Task Trade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List Update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CB32-E084-EB96-4328-41E03A43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Update Process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ACBBFF63-DF21-8993-A4F7-B6E1EF3012AA}"/>
              </a:ext>
            </a:extLst>
          </p:cNvPr>
          <p:cNvSpPr/>
          <p:nvPr/>
        </p:nvSpPr>
        <p:spPr>
          <a:xfrm rot="20821314">
            <a:off x="9195165" y="1904877"/>
            <a:ext cx="2047019" cy="1226839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65FF6-65F9-B4F9-CD1F-6FF7BE276D37}"/>
              </a:ext>
            </a:extLst>
          </p:cNvPr>
          <p:cNvSpPr txBox="1"/>
          <p:nvPr/>
        </p:nvSpPr>
        <p:spPr>
          <a:xfrm rot="20530546">
            <a:off x="9553721" y="2122551"/>
            <a:ext cx="152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BID LIST</a:t>
            </a:r>
          </a:p>
          <a:p>
            <a:r>
              <a:rPr lang="en-US" b="1" dirty="0"/>
              <a:t>TRADE LIST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9039F3-80C4-4A3C-B11A-558A3F4BC6EB}"/>
              </a:ext>
            </a:extLst>
          </p:cNvPr>
          <p:cNvSpPr/>
          <p:nvPr/>
        </p:nvSpPr>
        <p:spPr>
          <a:xfrm>
            <a:off x="2930953" y="1690687"/>
            <a:ext cx="6844749" cy="2051954"/>
          </a:xfrm>
          <a:custGeom>
            <a:avLst/>
            <a:gdLst>
              <a:gd name="connsiteX0" fmla="*/ 6188765 w 6188765"/>
              <a:gd name="connsiteY0" fmla="*/ 620719 h 2721189"/>
              <a:gd name="connsiteX1" fmla="*/ 1954695 w 6188765"/>
              <a:gd name="connsiteY1" fmla="*/ 130389 h 2721189"/>
              <a:gd name="connsiteX2" fmla="*/ 0 w 6188765"/>
              <a:gd name="connsiteY2" fmla="*/ 2721189 h 272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8765" h="2721189">
                <a:moveTo>
                  <a:pt x="6188765" y="620719"/>
                </a:moveTo>
                <a:cubicBezTo>
                  <a:pt x="4587460" y="200515"/>
                  <a:pt x="2986156" y="-219689"/>
                  <a:pt x="1954695" y="130389"/>
                </a:cubicBezTo>
                <a:cubicBezTo>
                  <a:pt x="923234" y="480467"/>
                  <a:pt x="330200" y="2426328"/>
                  <a:pt x="0" y="2721189"/>
                </a:cubicBezTo>
              </a:path>
            </a:pathLst>
          </a:custGeom>
          <a:noFill/>
          <a:ln w="381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C1B81A-208E-DC65-B30E-37AD0203849A}"/>
              </a:ext>
            </a:extLst>
          </p:cNvPr>
          <p:cNvSpPr txBox="1"/>
          <p:nvPr/>
        </p:nvSpPr>
        <p:spPr>
          <a:xfrm>
            <a:off x="1478438" y="3522831"/>
            <a:ext cx="4697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BID LIST  </a:t>
            </a:r>
          </a:p>
          <a:p>
            <a:r>
              <a:rPr lang="en-US" sz="2000" b="1" dirty="0"/>
              <a:t>[TASK ID , ROBOT ID , BID , AUC]</a:t>
            </a:r>
            <a:endParaRPr lang="en-US" sz="5400" b="1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446F3E1-CF21-E9A2-08C1-0953FBA31722}"/>
              </a:ext>
            </a:extLst>
          </p:cNvPr>
          <p:cNvSpPr/>
          <p:nvPr/>
        </p:nvSpPr>
        <p:spPr>
          <a:xfrm>
            <a:off x="7737140" y="1690687"/>
            <a:ext cx="2038562" cy="1981200"/>
          </a:xfrm>
          <a:custGeom>
            <a:avLst/>
            <a:gdLst>
              <a:gd name="connsiteX0" fmla="*/ 6188765 w 6188765"/>
              <a:gd name="connsiteY0" fmla="*/ 620719 h 2721189"/>
              <a:gd name="connsiteX1" fmla="*/ 1954695 w 6188765"/>
              <a:gd name="connsiteY1" fmla="*/ 130389 h 2721189"/>
              <a:gd name="connsiteX2" fmla="*/ 0 w 6188765"/>
              <a:gd name="connsiteY2" fmla="*/ 2721189 h 272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8765" h="2721189">
                <a:moveTo>
                  <a:pt x="6188765" y="620719"/>
                </a:moveTo>
                <a:cubicBezTo>
                  <a:pt x="4587460" y="200515"/>
                  <a:pt x="2986156" y="-219689"/>
                  <a:pt x="1954695" y="130389"/>
                </a:cubicBezTo>
                <a:cubicBezTo>
                  <a:pt x="923234" y="480467"/>
                  <a:pt x="330200" y="2426328"/>
                  <a:pt x="0" y="2721189"/>
                </a:cubicBezTo>
              </a:path>
            </a:pathLst>
          </a:custGeom>
          <a:noFill/>
          <a:ln w="381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71018-51BC-31C8-D074-7663BDBDE4FF}"/>
              </a:ext>
            </a:extLst>
          </p:cNvPr>
          <p:cNvSpPr txBox="1"/>
          <p:nvPr/>
        </p:nvSpPr>
        <p:spPr>
          <a:xfrm>
            <a:off x="6164438" y="3521626"/>
            <a:ext cx="5605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TRADE LIST  </a:t>
            </a:r>
          </a:p>
          <a:p>
            <a:r>
              <a:rPr lang="en-US" sz="2000" b="1" dirty="0"/>
              <a:t>[BEST CANDIDATE, BID , RESOURCE, PRIORITY, AUC]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61821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18F6-91AA-276C-2C09-BCC01B38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Winner Update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D990D-6662-DC92-285A-A61D06CA0415}"/>
              </a:ext>
            </a:extLst>
          </p:cNvPr>
          <p:cNvSpPr/>
          <p:nvPr/>
        </p:nvSpPr>
        <p:spPr>
          <a:xfrm>
            <a:off x="2590800" y="2418522"/>
            <a:ext cx="3763617" cy="1583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31C043-AF8A-CB14-E4E1-4C623FB05B62}"/>
              </a:ext>
            </a:extLst>
          </p:cNvPr>
          <p:cNvSpPr/>
          <p:nvPr/>
        </p:nvSpPr>
        <p:spPr>
          <a:xfrm>
            <a:off x="6877877" y="2418522"/>
            <a:ext cx="4002157" cy="1583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09EE1-12A9-70AD-FE3E-ED998FC5223D}"/>
              </a:ext>
            </a:extLst>
          </p:cNvPr>
          <p:cNvSpPr txBox="1"/>
          <p:nvPr/>
        </p:nvSpPr>
        <p:spPr>
          <a:xfrm>
            <a:off x="2670726" y="2548620"/>
            <a:ext cx="36037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No information about the task in the trade list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Message from auctioneer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ym typeface="Wingdings" panose="05000000000000000000" pitchFamily="2" charset="2"/>
              </a:rPr>
              <a:t>TRUE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AD6A-615D-E658-10E2-EBF21386A5EB}"/>
              </a:ext>
            </a:extLst>
          </p:cNvPr>
          <p:cNvSpPr txBox="1"/>
          <p:nvPr/>
        </p:nvSpPr>
        <p:spPr>
          <a:xfrm>
            <a:off x="6924261" y="2680878"/>
            <a:ext cx="40021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Have information about this task in our trade list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Bid (message) &lt; bid (trade list)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8338837-D835-33EA-CDCF-214086E1EC60}"/>
              </a:ext>
            </a:extLst>
          </p:cNvPr>
          <p:cNvCxnSpPr>
            <a:cxnSpLocks/>
          </p:cNvCxnSpPr>
          <p:nvPr/>
        </p:nvCxnSpPr>
        <p:spPr>
          <a:xfrm rot="5400000">
            <a:off x="4358313" y="1283808"/>
            <a:ext cx="1139684" cy="1076733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AA5DDEC-538E-ADEA-8C10-31B356FA264C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7845287" y="1384853"/>
            <a:ext cx="1166190" cy="90114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27D0FD7-5449-3D31-EB60-1992D4B2C0BB}"/>
              </a:ext>
            </a:extLst>
          </p:cNvPr>
          <p:cNvSpPr/>
          <p:nvPr/>
        </p:nvSpPr>
        <p:spPr>
          <a:xfrm>
            <a:off x="7679635" y="4729992"/>
            <a:ext cx="2822713" cy="6298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1589EE-0BF6-3881-BC5A-57FFD8C4EB41}"/>
              </a:ext>
            </a:extLst>
          </p:cNvPr>
          <p:cNvSpPr txBox="1"/>
          <p:nvPr/>
        </p:nvSpPr>
        <p:spPr>
          <a:xfrm>
            <a:off x="8222973" y="4860269"/>
            <a:ext cx="227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Trade List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D2CBF2-5EAE-64F2-3BB8-6BB9B2F7130A}"/>
              </a:ext>
            </a:extLst>
          </p:cNvPr>
          <p:cNvCxnSpPr>
            <a:stCxn id="5" idx="2"/>
          </p:cNvCxnSpPr>
          <p:nvPr/>
        </p:nvCxnSpPr>
        <p:spPr>
          <a:xfrm flipH="1">
            <a:off x="8878955" y="4002158"/>
            <a:ext cx="1" cy="72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60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D990D-6662-DC92-285A-A61D06CA0415}"/>
              </a:ext>
            </a:extLst>
          </p:cNvPr>
          <p:cNvSpPr/>
          <p:nvPr/>
        </p:nvSpPr>
        <p:spPr>
          <a:xfrm>
            <a:off x="219487" y="2100624"/>
            <a:ext cx="3193774" cy="20209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1F63B4-4FCA-67A3-8A7F-9E48579B9549}"/>
              </a:ext>
            </a:extLst>
          </p:cNvPr>
          <p:cNvSpPr/>
          <p:nvPr/>
        </p:nvSpPr>
        <p:spPr>
          <a:xfrm>
            <a:off x="6539946" y="1550214"/>
            <a:ext cx="3008243" cy="5897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3C0F1-DA71-6A27-F78A-4FB3F6BB7780}"/>
              </a:ext>
            </a:extLst>
          </p:cNvPr>
          <p:cNvSpPr txBox="1"/>
          <p:nvPr/>
        </p:nvSpPr>
        <p:spPr>
          <a:xfrm>
            <a:off x="6654329" y="1701722"/>
            <a:ext cx="277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BID GENERATOR (New Task)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0D299-B42A-E6FF-AD2B-B7C1299E8B6A}"/>
              </a:ext>
            </a:extLst>
          </p:cNvPr>
          <p:cNvSpPr txBox="1"/>
          <p:nvPr/>
        </p:nvSpPr>
        <p:spPr>
          <a:xfrm>
            <a:off x="4949688" y="2873863"/>
            <a:ext cx="2560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Checks if the message from the robot itself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661CF-C509-0783-7633-A6E2D033896B}"/>
              </a:ext>
            </a:extLst>
          </p:cNvPr>
          <p:cNvSpPr txBox="1"/>
          <p:nvPr/>
        </p:nvSpPr>
        <p:spPr>
          <a:xfrm>
            <a:off x="8670234" y="2873863"/>
            <a:ext cx="299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bid calculated is less than the bid from the message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58AC2-52D8-AD0B-ED63-65B401ADF0B9}"/>
              </a:ext>
            </a:extLst>
          </p:cNvPr>
          <p:cNvSpPr/>
          <p:nvPr/>
        </p:nvSpPr>
        <p:spPr>
          <a:xfrm>
            <a:off x="4886739" y="2819111"/>
            <a:ext cx="2418522" cy="7159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1399D-06C8-E8B4-6C91-C03F02378DE5}"/>
              </a:ext>
            </a:extLst>
          </p:cNvPr>
          <p:cNvSpPr/>
          <p:nvPr/>
        </p:nvSpPr>
        <p:spPr>
          <a:xfrm>
            <a:off x="8695081" y="2820391"/>
            <a:ext cx="2905540" cy="7159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D1368-BD7C-EB81-DBB0-AA6DA230EE91}"/>
              </a:ext>
            </a:extLst>
          </p:cNvPr>
          <p:cNvSpPr txBox="1"/>
          <p:nvPr/>
        </p:nvSpPr>
        <p:spPr>
          <a:xfrm>
            <a:off x="7021713" y="4214191"/>
            <a:ext cx="181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Trade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A8620-CAB8-DEAD-101A-EDE42315CD98}"/>
              </a:ext>
            </a:extLst>
          </p:cNvPr>
          <p:cNvSpPr/>
          <p:nvPr/>
        </p:nvSpPr>
        <p:spPr>
          <a:xfrm>
            <a:off x="7021713" y="4121581"/>
            <a:ext cx="1830743" cy="5365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158688A-5636-3E17-D097-B269C6B4D382}"/>
              </a:ext>
            </a:extLst>
          </p:cNvPr>
          <p:cNvCxnSpPr>
            <a:stCxn id="4" idx="0"/>
            <a:endCxn id="3" idx="0"/>
          </p:cNvCxnSpPr>
          <p:nvPr/>
        </p:nvCxnSpPr>
        <p:spPr>
          <a:xfrm rot="5400000" flipH="1" flipV="1">
            <a:off x="4655016" y="-1288428"/>
            <a:ext cx="550410" cy="6227694"/>
          </a:xfrm>
          <a:prstGeom prst="curvedConnector3">
            <a:avLst>
              <a:gd name="adj1" fmla="val 1415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30B1454D-6E4F-910F-DF6D-CBC6135EA5B6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6730447" y="1505489"/>
            <a:ext cx="679175" cy="194806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A0E6DA2-9CAF-BE85-2E8D-E613A5482987}"/>
              </a:ext>
            </a:extLst>
          </p:cNvPr>
          <p:cNvCxnSpPr>
            <a:stCxn id="3" idx="2"/>
            <a:endCxn id="12" idx="0"/>
          </p:cNvCxnSpPr>
          <p:nvPr/>
        </p:nvCxnSpPr>
        <p:spPr>
          <a:xfrm rot="16200000" flipH="1">
            <a:off x="8755732" y="1428271"/>
            <a:ext cx="680455" cy="210378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CCB688E4-B63E-C458-3360-66952CF5EE22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16200000" flipH="1">
            <a:off x="6723260" y="2907755"/>
            <a:ext cx="586565" cy="1841085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A0283744-2993-11D4-8942-8486AF6EA7A1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5400000">
            <a:off x="8749826" y="2723555"/>
            <a:ext cx="585285" cy="221076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4B80BBD-E9D1-04CC-4FB4-D6808DC8E653}"/>
              </a:ext>
            </a:extLst>
          </p:cNvPr>
          <p:cNvSpPr txBox="1"/>
          <p:nvPr/>
        </p:nvSpPr>
        <p:spPr>
          <a:xfrm>
            <a:off x="326574" y="2449382"/>
            <a:ext cx="2979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information about the task in the trade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Message from auctioneer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ym typeface="Wingdings" panose="05000000000000000000" pitchFamily="2" charset="2"/>
              </a:rPr>
              <a:t>TRUE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2219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D2E6-9D14-1971-35E6-2C80BE70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6B245-C558-1C26-84A5-5B90C4CD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Bid Calculation</a:t>
            </a:r>
          </a:p>
          <a:p>
            <a:pPr lvl="1"/>
            <a:r>
              <a:rPr lang="en-US" dirty="0"/>
              <a:t>Bid is the distance required to travel in order to complete the task</a:t>
            </a:r>
          </a:p>
          <a:p>
            <a:r>
              <a:rPr lang="en-US" b="1" dirty="0"/>
              <a:t>Priority Calculation</a:t>
            </a:r>
          </a:p>
          <a:p>
            <a:pPr lvl="1"/>
            <a:r>
              <a:rPr lang="en-US" dirty="0"/>
              <a:t>Priority for the task</a:t>
            </a:r>
          </a:p>
          <a:p>
            <a:r>
              <a:rPr lang="en-US" b="1" dirty="0"/>
              <a:t>Resources after the task is complete</a:t>
            </a:r>
          </a:p>
          <a:p>
            <a:pPr lvl="1"/>
            <a:r>
              <a:rPr lang="en-US" dirty="0"/>
              <a:t>Resource depletion is directly proportional to the distance traveled</a:t>
            </a:r>
          </a:p>
        </p:txBody>
      </p:sp>
    </p:spTree>
    <p:extLst>
      <p:ext uri="{BB962C8B-B14F-4D97-AF65-F5344CB8AC3E}">
        <p14:creationId xmlns:p14="http://schemas.microsoft.com/office/powerpoint/2010/main" val="402208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Brand Modern" id="{A6935B87-C479-D24F-A9F0-04FF3012C7C3}" vid="{C99B342A-0649-8C44-BC81-2260EFBAC2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1228</TotalTime>
  <Words>646</Words>
  <Application>Microsoft Office PowerPoint</Application>
  <PresentationFormat>Widescreen</PresentationFormat>
  <Paragraphs>133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Georgia</vt:lpstr>
      <vt:lpstr>Office Theme</vt:lpstr>
      <vt:lpstr>A Decentralized Multi-Robot Task Allocater based on robot resources.</vt:lpstr>
      <vt:lpstr>CONTENTS</vt:lpstr>
      <vt:lpstr>INTRODUCTION</vt:lpstr>
      <vt:lpstr>SYSTEM ARCHITECTURE</vt:lpstr>
      <vt:lpstr>ALGORITHMS</vt:lpstr>
      <vt:lpstr>Winner Update Process</vt:lpstr>
      <vt:lpstr>Winner Update Process</vt:lpstr>
      <vt:lpstr>PowerPoint Presentation</vt:lpstr>
      <vt:lpstr>Bid Generator</vt:lpstr>
      <vt:lpstr>PowerPoint Presentation</vt:lpstr>
      <vt:lpstr>Task Trade Process</vt:lpstr>
      <vt:lpstr>PowerPoint Presentation</vt:lpstr>
      <vt:lpstr>List Update</vt:lpstr>
      <vt:lpstr>PowerPoint Presentation</vt:lpstr>
      <vt:lpstr>Live Demos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F Robbins</dc:creator>
  <cp:lastModifiedBy>Shailendra Sekhar Bathula</cp:lastModifiedBy>
  <cp:revision>37</cp:revision>
  <dcterms:created xsi:type="dcterms:W3CDTF">2022-10-14T20:47:16Z</dcterms:created>
  <dcterms:modified xsi:type="dcterms:W3CDTF">2023-05-09T18:54:22Z</dcterms:modified>
</cp:coreProperties>
</file>